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700" r:id="rId2"/>
  </p:sldMasterIdLst>
  <p:notesMasterIdLst>
    <p:notesMasterId r:id="rId20"/>
  </p:notesMasterIdLst>
  <p:sldIdLst>
    <p:sldId id="2147375956" r:id="rId3"/>
    <p:sldId id="2147375899" r:id="rId4"/>
    <p:sldId id="2147375945" r:id="rId5"/>
    <p:sldId id="2147375946" r:id="rId6"/>
    <p:sldId id="2147375948" r:id="rId7"/>
    <p:sldId id="2147375951" r:id="rId8"/>
    <p:sldId id="2147375952" r:id="rId9"/>
    <p:sldId id="2147375947" r:id="rId10"/>
    <p:sldId id="2147375900" r:id="rId11"/>
    <p:sldId id="2147375901" r:id="rId12"/>
    <p:sldId id="2147375902" r:id="rId13"/>
    <p:sldId id="2147375903" r:id="rId14"/>
    <p:sldId id="2147375904" r:id="rId15"/>
    <p:sldId id="2147375905" r:id="rId16"/>
    <p:sldId id="2147375949" r:id="rId17"/>
    <p:sldId id="2147375907" r:id="rId18"/>
    <p:sldId id="2147375955" r:id="rId19"/>
  </p:sldIdLst>
  <p:sldSz cx="12192000" cy="6858000"/>
  <p:notesSz cx="6858000" cy="9144000"/>
  <p:embeddedFontLs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Light" panose="020F0502020204030203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6159"/>
  </p:normalViewPr>
  <p:slideViewPr>
    <p:cSldViewPr snapToGrid="0">
      <p:cViewPr varScale="1">
        <p:scale>
          <a:sx n="122" d="100"/>
          <a:sy n="122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23EC0-A045-A34E-9C30-B946FF239D54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CE52D-51C5-E54F-B675-3A6BA305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4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7B0C-41F4-4FE7-8DA5-6ED59D6F4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6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Enterp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FC8C49-D510-447D-994B-F2FA99EE3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sio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2127DE-BE04-47B7-A9C5-FC5AFE982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00750" y="0"/>
            <a:ext cx="619125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/>
        </p:nvSpPr>
        <p:spPr>
          <a:xfrm>
            <a:off x="-1588" y="1"/>
            <a:ext cx="6097588" cy="6864136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637" y="1619249"/>
            <a:ext cx="5019675" cy="3486151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FEFEF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0DC5F4-351E-4540-B21F-77CCCC6DAA34}"/>
              </a:ext>
            </a:extLst>
          </p:cNvPr>
          <p:cNvGrpSpPr/>
          <p:nvPr userDrawn="1"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  <a:solidFill>
            <a:srgbClr val="FFFFF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A45B120-23D0-4249-AB9D-4A86F8C7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B9F1E10-89BD-4BD6-93D4-DCF1FEAC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D13CF20-47DD-4460-92FF-BF776987C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C1E6C0D-E4FF-4EF3-9091-956E363EE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62ADE5-70D5-468E-A92A-2190431E0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8621A95-4200-4D4D-B82A-02B96E58A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6489382-3307-42EF-B4B9-5F0DDD86E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67E1CC4-1437-4A26-9F77-5FA691258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81D88F9-819E-4204-8DFD-FA00A7A5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8323217-C2E3-45E2-93BE-30E433445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F7687E8-6A31-416D-B147-1EC632116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166BE1A9-D80B-4561-A5D3-75E652B7A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363FB92-1155-4E07-BA60-F22EE5746F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42031DC-F735-4128-9486-BF11A254D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8661D4B-EB1F-44BF-BFF6-E4762B88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7C7CFC1-C179-426E-BC67-5CAD3E3A1E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3BC642B0-1B8E-49DA-9615-3E5CCE690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9986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86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011" y="1121730"/>
            <a:ext cx="11081528" cy="460439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15F6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482667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11" y="1495254"/>
            <a:ext cx="11071242" cy="4398956"/>
          </a:xfrm>
        </p:spPr>
        <p:txBody>
          <a:bodyPr/>
          <a:lstStyle>
            <a:lvl1pPr marL="0" indent="0">
              <a:buNone/>
              <a:defRPr/>
            </a:lvl1pPr>
            <a:lvl2pPr marL="403225" indent="-17462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6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B92E-3D7F-4010-BA10-4B04F0AA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44" y="1787499"/>
            <a:ext cx="4790375" cy="4180641"/>
          </a:xfrm>
        </p:spPr>
        <p:txBody>
          <a:bodyPr lIns="91440" tIns="45720" bIns="27432"/>
          <a:lstStyle>
            <a:lvl1pPr marL="171450" indent="-171450">
              <a:buFont typeface="Arial" panose="020B0604020202020204" pitchFamily="34" charset="0"/>
              <a:buChar char="•"/>
              <a:defRPr sz="1600"/>
            </a:lvl1pPr>
            <a:lvl2pPr marL="398463" indent="-166688">
              <a:buFont typeface="Lato" panose="020F0502020204030203" pitchFamily="34" charset="0"/>
              <a:buChar char="–"/>
              <a:defRPr sz="1200"/>
            </a:lvl2pPr>
            <a:lvl3pPr marL="687388" indent="-117475">
              <a:defRPr sz="1100"/>
            </a:lvl3pPr>
            <a:lvl4pPr marL="914400" indent="-107950">
              <a:tabLst/>
              <a:defRPr sz="1000"/>
            </a:lvl4pPr>
            <a:lvl5pPr marL="1203325" indent="-117475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FEA05EA-BA77-43DA-B1DC-D253C11C9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444" y="1397219"/>
            <a:ext cx="4803775" cy="320675"/>
          </a:xfrm>
        </p:spPr>
        <p:txBody>
          <a:bodyPr lIns="91440" tIns="27432" bIns="27432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23FC9D8-DB85-4918-ADB4-CDD915C8B9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1" y="1397219"/>
            <a:ext cx="4817252" cy="320675"/>
          </a:xfrm>
        </p:spPr>
        <p:txBody>
          <a:bodyPr lIns="91440" tIns="27432" bIns="27432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07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86B9D5-E225-4A34-BE24-2269679286D1}"/>
              </a:ext>
            </a:extLst>
          </p:cNvPr>
          <p:cNvSpPr/>
          <p:nvPr/>
        </p:nvSpPr>
        <p:spPr>
          <a:xfrm>
            <a:off x="0" y="0"/>
            <a:ext cx="12192000" cy="323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0" y="1586548"/>
            <a:ext cx="12192000" cy="3892061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9C65C-A6F0-45E9-8F1F-840AD6A9B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088" y="722813"/>
            <a:ext cx="10850562" cy="748938"/>
          </a:xfrm>
        </p:spPr>
        <p:txBody>
          <a:bodyPr anchor="b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none" baseline="0" dirty="0" smtClean="0">
                <a:solidFill>
                  <a:schemeClr val="tx1"/>
                </a:solidFill>
                <a:latin typeface="+mn-lt"/>
                <a:ea typeface="Lato Light" panose="020F0302020204030203" pitchFamily="34" charset="0"/>
                <a:cs typeface="Lato Light" panose="020F03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576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88E6B5-2B73-48FF-8606-FD4A8F3D7DD8}"/>
              </a:ext>
            </a:extLst>
          </p:cNvPr>
          <p:cNvSpPr/>
          <p:nvPr/>
        </p:nvSpPr>
        <p:spPr>
          <a:xfrm>
            <a:off x="0" y="0"/>
            <a:ext cx="12192000" cy="3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2443769" y="1459380"/>
            <a:ext cx="7338645" cy="3892061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335B05-18CA-4ADD-BF6D-C08E4A84D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2429" y="2046436"/>
            <a:ext cx="6296298" cy="2673350"/>
          </a:xfrm>
        </p:spPr>
        <p:txBody>
          <a:bodyPr anchor="ctr" anchorCtr="0"/>
          <a:lstStyle>
            <a:lvl1pPr marL="0" indent="0" algn="ctr">
              <a:buNone/>
              <a:defRPr sz="3200" cap="none" baseline="0">
                <a:solidFill>
                  <a:srgbClr val="FEFFFF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796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0" y="7951"/>
            <a:ext cx="12191999" cy="6858000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2192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C76F36-440B-4BF0-A14E-658E428F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976"/>
            <a:ext cx="12188952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/>
        </p:nvSpPr>
        <p:spPr>
          <a:xfrm>
            <a:off x="3381375" y="2257287"/>
            <a:ext cx="54292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spc="-100" baseline="0">
                <a:solidFill>
                  <a:srgbClr val="FEFFFF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C7951-1CB5-4306-96BC-4209AE3AA7E5}"/>
              </a:ext>
            </a:extLst>
          </p:cNvPr>
          <p:cNvCxnSpPr>
            <a:cxnSpLocks/>
          </p:cNvCxnSpPr>
          <p:nvPr/>
        </p:nvCxnSpPr>
        <p:spPr>
          <a:xfrm>
            <a:off x="4619897" y="3276839"/>
            <a:ext cx="2952206" cy="0"/>
          </a:xfrm>
          <a:prstGeom prst="line">
            <a:avLst/>
          </a:prstGeom>
          <a:ln w="15875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278E7D3-4D99-48EE-8C20-017722838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9897" y="3647598"/>
            <a:ext cx="2952206" cy="4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3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Connectivity-sp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FC8C49-D510-447D-994B-F2FA99EE3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88950" cy="6857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  <p:pic>
        <p:nvPicPr>
          <p:cNvPr id="12" name="Picture 11" descr="Abstract modern tunnel">
            <a:extLst>
              <a:ext uri="{FF2B5EF4-FFF2-40B4-BE49-F238E27FC236}">
                <a16:creationId xmlns:a16="http://schemas.microsoft.com/office/drawing/2014/main" id="{2C7DB829-D49B-7348-AE18-A2169F4DB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949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7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9CE25A-DC59-4941-970D-8072B9E86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950" cy="6857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/>
        </p:nvSpPr>
        <p:spPr>
          <a:xfrm>
            <a:off x="3381375" y="2257287"/>
            <a:ext cx="54292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spc="-100" baseline="0">
                <a:solidFill>
                  <a:srgbClr val="FEFFFF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C7951-1CB5-4306-96BC-4209AE3AA7E5}"/>
              </a:ext>
            </a:extLst>
          </p:cNvPr>
          <p:cNvCxnSpPr>
            <a:cxnSpLocks/>
          </p:cNvCxnSpPr>
          <p:nvPr/>
        </p:nvCxnSpPr>
        <p:spPr>
          <a:xfrm>
            <a:off x="4619897" y="3276839"/>
            <a:ext cx="2952206" cy="0"/>
          </a:xfrm>
          <a:prstGeom prst="line">
            <a:avLst/>
          </a:prstGeom>
          <a:ln w="15875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278E7D3-4D99-48EE-8C20-017722838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9897" y="3647598"/>
            <a:ext cx="2952206" cy="4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19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3B893C-7462-4673-9A0D-5C823D36C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571" y="4453"/>
            <a:ext cx="12260920" cy="6898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/>
        </p:nvSpPr>
        <p:spPr>
          <a:xfrm>
            <a:off x="3381375" y="2257287"/>
            <a:ext cx="54292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spc="-100" baseline="0">
                <a:solidFill>
                  <a:srgbClr val="FEFFFF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C7951-1CB5-4306-96BC-4209AE3AA7E5}"/>
              </a:ext>
            </a:extLst>
          </p:cNvPr>
          <p:cNvCxnSpPr>
            <a:cxnSpLocks/>
          </p:cNvCxnSpPr>
          <p:nvPr/>
        </p:nvCxnSpPr>
        <p:spPr>
          <a:xfrm>
            <a:off x="4619897" y="3276839"/>
            <a:ext cx="2952206" cy="0"/>
          </a:xfrm>
          <a:prstGeom prst="line">
            <a:avLst/>
          </a:prstGeom>
          <a:ln w="15875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7278E7D3-4D99-48EE-8C20-017722838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9897" y="3647598"/>
            <a:ext cx="2952206" cy="4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22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247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1 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125771"/>
            <a:ext cx="11071242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3242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a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0" y="7951"/>
            <a:ext cx="12191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82663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0" y="7951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66322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945E6-9F0D-4A30-B596-ACD5623EB4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5" y="1"/>
            <a:ext cx="12188948" cy="6857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D57B8-BFAE-4905-8E3F-3A6F125AA18B}"/>
              </a:ext>
            </a:extLst>
          </p:cNvPr>
          <p:cNvSpPr txBox="1"/>
          <p:nvPr/>
        </p:nvSpPr>
        <p:spPr>
          <a:xfrm>
            <a:off x="3381375" y="2257287"/>
            <a:ext cx="54292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spc="-100" baseline="0">
                <a:solidFill>
                  <a:srgbClr val="FEFFFF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6C7951-1CB5-4306-96BC-4209AE3AA7E5}"/>
              </a:ext>
            </a:extLst>
          </p:cNvPr>
          <p:cNvCxnSpPr>
            <a:cxnSpLocks/>
          </p:cNvCxnSpPr>
          <p:nvPr/>
        </p:nvCxnSpPr>
        <p:spPr>
          <a:xfrm>
            <a:off x="4619897" y="3276839"/>
            <a:ext cx="2952206" cy="0"/>
          </a:xfrm>
          <a:prstGeom prst="line">
            <a:avLst/>
          </a:prstGeom>
          <a:ln w="15875">
            <a:solidFill>
              <a:srgbClr val="FE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3C3FF5D4-8337-40F7-AEC0-0BF55BA3C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388" y="3657601"/>
            <a:ext cx="2715581" cy="4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76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 hasCustomPrompt="1"/>
          </p:nvPr>
        </p:nvSpPr>
        <p:spPr>
          <a:xfrm>
            <a:off x="334964" y="324000"/>
            <a:ext cx="11520000" cy="5396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altLang="ja-JP"/>
              <a:t>Click to add title</a:t>
            </a:r>
            <a:endParaRPr/>
          </a:p>
        </p:txBody>
      </p:sp>
      <p:sp>
        <p:nvSpPr>
          <p:cNvPr id="11" name="テキスト ボックス 10"/>
          <p:cNvSpPr txBox="1"/>
          <p:nvPr userDrawn="1"/>
        </p:nvSpPr>
        <p:spPr>
          <a:xfrm>
            <a:off x="11104119" y="6421350"/>
            <a:ext cx="764398" cy="280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4" tIns="47624" rIns="47624" bIns="47624" numCol="1" spcCol="38100" rtlCol="0" anchor="ctr">
            <a:spAutoFit/>
          </a:bodyPr>
          <a:lstStyle/>
          <a:p>
            <a:pPr marL="0" marR="0" indent="0" algn="r" defTabSz="5483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altLang="ja-JP" sz="1200" b="0" i="0" smtClean="0">
                <a:latin typeface="Lato" panose="020F0502020204030203" pitchFamily="34" charset="0"/>
                <a:cs typeface="Lato" panose="020F0502020204030203" pitchFamily="34" charset="0"/>
              </a:rPr>
              <a:pPr marL="0" marR="0" indent="0" algn="r" defTabSz="5483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ja-JP" alt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Lato" panose="020F0502020204030203" pitchFamily="34" charset="0"/>
              <a:ea typeface="メイリオ" panose="020B0604030504040204" pitchFamily="50" charset="-128"/>
              <a:cs typeface="Lato" panose="020F0502020204030203" pitchFamily="34" charset="0"/>
              <a:sym typeface="ヒラギノ角ゴ ProN W3"/>
            </a:endParaRPr>
          </a:p>
        </p:txBody>
      </p:sp>
      <p:sp>
        <p:nvSpPr>
          <p:cNvPr id="9" name="コンテンツ プレースホルダー 2"/>
          <p:cNvSpPr>
            <a:spLocks noGrp="1"/>
          </p:cNvSpPr>
          <p:nvPr userDrawn="1">
            <p:ph sz="quarter" idx="10" hasCustomPrompt="1"/>
          </p:nvPr>
        </p:nvSpPr>
        <p:spPr>
          <a:xfrm>
            <a:off x="334965" y="1028859"/>
            <a:ext cx="11520000" cy="51612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defRPr sz="1800" b="0" i="0" baseline="0"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360018" indent="-240012">
              <a:lnSpc>
                <a:spcPct val="100000"/>
              </a:lnSpc>
              <a:spcAft>
                <a:spcPts val="800"/>
              </a:spcAft>
              <a:defRPr sz="1600" baseline="0">
                <a:latin typeface="+mn-ea"/>
                <a:ea typeface="+mn-ea"/>
              </a:defRPr>
            </a:lvl2pPr>
            <a:lvl3pPr marL="720036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3pPr>
            <a:lvl4pPr marL="1080054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4pPr>
            <a:lvl5pPr marL="1440072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5pPr>
            <a:lvl6pPr marL="1800090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6pPr>
            <a:lvl7pPr marL="2160108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7pPr>
            <a:lvl8pPr marL="2520126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8pPr>
            <a:lvl9pPr marL="2880144" indent="-240012">
              <a:lnSpc>
                <a:spcPct val="100000"/>
              </a:lnSpc>
              <a:spcAft>
                <a:spcPts val="800"/>
              </a:spcAft>
              <a:defRPr sz="1600">
                <a:latin typeface="+mn-ea"/>
                <a:ea typeface="+mn-ea"/>
              </a:defRPr>
            </a:lvl9pPr>
          </a:lstStyle>
          <a:p>
            <a:pPr lvl="0"/>
            <a:r>
              <a:rPr kumimoji="1" lang="en-US" altLang="ja-JP" dirty="0"/>
              <a:t>Click to add object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B22ADDD-1622-174C-8100-923F96341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007" y="6501398"/>
            <a:ext cx="1041400" cy="101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800" y="63684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87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48017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B91C7E-AABD-E23E-9245-D18B7CE0C9BB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4C117-53A3-FCD5-4D64-35E3CCB6F3A2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4C974E9-3BCE-1014-5FE1-DE150AE51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A009B35-3FB0-A4F4-DA7E-B65D5C46DF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C5478AA-A042-8F51-9D32-598ECEF09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89518BA-313F-F29A-881B-AA0CFF6ED8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2A8C79E-F799-75F2-F542-BE09F2FE02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5272180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6" cy="48017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051C14-305E-1149-09F9-CC9C426D10BA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905A3C-9E72-A7DF-23AC-059FA9195BEE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363F2C-6425-1059-F9A3-7FBC5190F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A64210-B151-2236-C116-3ACD2C154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1C6CCD8-758D-9A46-FFF1-1DB24E769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01876C4-1968-D49D-91C4-3C4018EDD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8DCB8CB-A484-A9F8-09B5-88F465F1EC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2636101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5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FC8C49-D510-447D-994B-F2FA99EE3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" y="2100"/>
            <a:ext cx="12185219" cy="68559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24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4633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F2C6A-E49E-1876-4674-798545346591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0D598-D1DB-9529-8DBF-8A7561359F6F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0B37A2-CDF2-DF86-55B6-AFB977DC55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B5215CD-DCBB-D08F-FFA8-B8F2A466FE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B264CB5-C5C3-0E16-51D3-8540CE72E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A72F6D8-0FC3-78CF-8EA1-A4AA944F6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0297245-8BE0-2BD1-2F6D-34577F1D32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147718124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6" cy="4801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85D15-F0F3-95ED-E08B-9DB94F05DF53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5AF65-04E0-C680-64FC-257068756D07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73DA8EB-9982-AEA2-6AF9-0A924E7859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76FD033-72E5-DC2E-CC2F-BCEF14F029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368684553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3" cy="48017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ACDC1F-2809-4D33-9B34-A1A7DAF552F0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96585F-70AE-18D9-188D-97EBE0657EED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9E85E6C-5146-5BD8-D0CF-22A8B05FE6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FB9779-0DAE-72D3-C530-1FECCA0DA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1A86CE1-1046-7957-4DD5-6C892FF9E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B866F3D-F5BE-3CD8-44E9-7AF91016D5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8005E1B-5C23-0BF7-649A-F5C26FE61C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39576180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0"/>
            <a:ext cx="12191991" cy="48017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830870-9213-FC0A-11FC-344D6E956261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3470E-5228-4D45-D1F7-CEAF2AF217CC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2FDCA6C-A24A-644B-39F9-07FC001595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8A784F-B970-1C7C-6AB8-6A9DBD3B3F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EC590CE-ADF1-CAA3-BFFE-91DF39056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5AC52D6-EB86-8F3F-865C-D82C000E8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82894CE-1173-3F1C-C897-459120BFFB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424627152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0"/>
            <a:ext cx="12191991" cy="48017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1607A2-9AC3-DA1E-1CE1-90BD90E8B89B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88AE47-60A3-21F9-1ECA-973357D2197C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16DBCF7-5083-B0F2-0DE7-74E669323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796993-CFBA-606F-84EE-A984A5E673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8AC1FE1-1227-6EA1-74DF-761537F70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B6DBB75-980E-4E25-DCE0-3BD707202B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D867A9B-4E77-25A0-6E62-1686449C8B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72969403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1" cy="44099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29274A-0999-1FE5-8EFF-B799CD478EBE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276CD2-28A2-0BB5-685D-0F9C61AB37EA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A3229F39-0A7D-67D6-3A63-E419F419A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017" y="5754421"/>
            <a:ext cx="6229978" cy="339388"/>
          </a:xfrm>
        </p:spPr>
        <p:txBody>
          <a:bodyPr wrap="square">
            <a:spAutoFit/>
          </a:bodyPr>
          <a:lstStyle>
            <a:lvl1pPr marL="0" indent="0">
              <a:buNone/>
              <a:defRPr sz="22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2E9EE93-24E1-6348-7306-BEF0905FE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138" y="3765883"/>
            <a:ext cx="11184645" cy="94507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D31992B-71AA-FFC0-88DB-968C910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016" y="4767526"/>
            <a:ext cx="11163719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BD58706-40B9-7BA1-9699-1DBF3A0D13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3842" y="6060168"/>
            <a:ext cx="2684478" cy="420460"/>
          </a:xfrm>
          <a:prstGeom prst="rect">
            <a:avLst/>
          </a:prstGeom>
          <a:effectLst/>
        </p:spPr>
      </p:pic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BBC4EB-C183-D072-8B2D-BF30EF1C1A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16" y="6172680"/>
            <a:ext cx="6240027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 b="0" i="1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Presenter’s position</a:t>
            </a:r>
          </a:p>
        </p:txBody>
      </p:sp>
    </p:spTree>
    <p:extLst>
      <p:ext uri="{BB962C8B-B14F-4D97-AF65-F5344CB8AC3E}">
        <p14:creationId xmlns:p14="http://schemas.microsoft.com/office/powerpoint/2010/main" val="250822774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975"/>
            <a:ext cx="64008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6B9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949450"/>
            <a:ext cx="6051550" cy="198915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3600" b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28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0B2105-46CF-5E24-6F89-36ADE5703FDA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856D60F5-A05E-FE01-4539-6B27252FC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461D9C57-D6F1-0E4D-918A-0F056CA3B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97C55ED-3B95-13FD-BF10-79DFEB04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FC5C00B-7787-3D7F-340F-09FFFB965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6D7F3D2-FB41-4DFE-7412-154AF277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7E8CE8A-E613-CC09-AE59-BE99F6C44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B25236-72C8-3578-04E1-99DA4CAA5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755D2817-EC34-6082-0AC9-F138EF727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15D03AB-24B1-EAE7-0621-0410EFAB6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0B311742-55FB-906C-3FE5-7CFF45AFD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F2791062-A25E-2C9C-3D34-63CE2C55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21F01282-C11F-31B7-7B9A-E7CD95BB3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4218D972-E431-71DF-D15B-B18868C19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38A70F7-9FC3-C1E9-42EC-B546EE137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252A0DD4-A756-E271-B5A6-92567D8C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75A78E7-AFF5-893B-E96B-3B322DAE4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3EC23DD0-0CF3-4FB4-BF56-9A750367CE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1763734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F09E429-F737-B056-E57D-85A800A9B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523022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F1E5B0-69CC-4C6D-AC49-9A837EEAFDF2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D1960B3-317F-8575-CE16-3F4E4E8B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149F380-5410-E021-BF27-018946769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051BD3F-2B09-4A81-05DF-6724CC1A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0BD80EB8-8FF9-458A-DF26-4F18613A9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F654F55-E0D0-5094-74C0-61FC34977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2E2805B-BA15-02E5-4205-B019FAE94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17BD289-4C6C-36C0-7421-E2AABF902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0D33DF-4AD9-F50A-A714-D751B825C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FAC1F37-A892-24D7-DE3B-72EBA6591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34AD4FF6-6CEA-8518-BC23-CD0D9BA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4556F97-1866-7DB8-F4CD-D1FFD7782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DF0CBC16-A55C-9EC2-8542-887E55777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39984621-53DE-1823-1D5A-835806F228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E4308D77-B26C-8DB1-C274-6BFA492BE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C58AB3E5-3016-893D-262A-7CF6E577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4AC637AF-00BF-CB70-C692-C65394651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8EEB2BA-1B9D-01E3-3647-A755C40C7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D443E9B-EB5A-5FCC-040D-419607455D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949450"/>
            <a:ext cx="6051550" cy="203337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3600" b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28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09372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E6A9AD-3B19-4963-A7B3-76AF4E31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17357" cy="68659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86DD00-9F18-B766-8854-799B7902C37D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D4BA924-2F39-360C-2EBA-D5A94DE5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57B4F62-EF21-23CD-797F-AE4006DE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9D85E560-04B5-D837-745A-523BAAC90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87EB31ED-DAE8-FF44-B4EB-DC15DD08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D6FC86AF-B550-0C1C-BD5E-88E437DC8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B8A2B796-0D1A-7516-186E-4956EC035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AD929DF-13AE-5217-CB07-EA174C523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1011400-59A7-E2F1-C6FC-62E8784A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7BA7399-8B81-CC00-6823-91B3B1B64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3B644F8-F6ED-0A73-36B0-A7A53F0AD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8402646-1E98-9D34-4C4B-7D708450E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9F5D1860-0EE8-256C-92CF-245E45028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F3EF424A-1EA4-A99F-DC8D-778051C3AE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7A73D062-CE5E-A95F-91BD-249BE8C11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C2A253E8-DED1-5D81-AFCB-8BBAEE0B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151EDF1-6FCA-07C4-56E2-F8100ABE1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01C0A257-FF3D-FC2D-E7B4-C56D0B7A1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1712890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214185" cy="68699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204B1D-9B45-F830-E483-65E706E1FD0A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B99E0D2-23E0-B1F0-288B-5D7E02D09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F3993D0-FADB-D679-699E-AE7E1512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55CB448-8F53-DCD0-D10E-49B1DB59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EC431561-0389-AF03-32AA-233569F5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AAAF0F36-DF8F-7F9B-4FB0-280CC1DCD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BD65A3E-04E8-134C-A663-FC183CC88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EAA43C2-CA0C-0600-FE19-606F59E1D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71DD2F3-CA54-B1C3-FD67-70AFD1B2F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39C471A4-585C-82C9-92B4-C34A2B5A8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D15B4C0-1416-3891-7FFB-393019EF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4EC0437-2CAC-F5B4-06FB-1BCA3037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4E401780-967E-3BCC-EFEF-3ED017230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C0FC5E93-04AA-CA58-816B-02971587D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34D7F6F1-32BF-2115-17A5-934D45B3E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96A82D9C-6386-A7DB-D933-D3C2F18D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9A129CA3-F55F-01CB-6C58-5F30AE4CA7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4E5FC522-473F-47C1-00DA-965CBE457F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465675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FC8C49-D510-447D-994B-F2FA99EE3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950" cy="685799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40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E6A9AD-3B19-4963-A7B3-76AF4E31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73171" cy="68650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0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lnSpc>
                <a:spcPct val="100000"/>
              </a:lnSpc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AD33F7-5DB7-057C-01A9-75D817DDDF3E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13FDC5B-67E2-B15B-39A5-1CE616179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965C59E-4CA5-0566-06C1-AB20A7466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B0BBC90-FE99-60DA-BA0A-337131287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F9C75AC6-E902-3F33-1911-0158AAE3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33C506C-7F32-3FBA-B3BE-42A581913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21C27E6D-DBE3-45E0-436F-5BB7342E9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FE2A44AA-455A-EFBE-E237-0CA741996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E91D08A-32F9-70F7-3037-42CE311D5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FB9D87F4-53FD-4A40-F4BE-967A78F2F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9E0C60A-570D-2453-9F12-D82CAD005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52D581FB-BD46-5C46-48A7-2731A1B86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1D54BB28-B30E-BF5F-6A56-E6EB3462F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20EEAA5D-6BC9-D720-81B0-FAFEE8062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8E1F5ABD-CF59-8CFF-DBEF-76CA1F7B5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E12EAD45-4F50-D5CE-3FBF-FD05B5D2C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31468949-69C2-9652-8CA0-A170EF95E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5A63C469-2D40-506D-E8C8-546ADB80B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043229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58064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848452-3DFB-9FF4-D091-34343B006C0E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2A8F01A6-ECDB-E987-B169-B562B7EF9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2DFAC5-11FF-B519-8E60-DDEB9C49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E91EAC7-3A6B-646F-9438-30995273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57DB2C61-8C65-4FAA-9F41-A56E719B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5461D19-6937-4A81-389E-0CFB983867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1681FC21-EC49-C097-F5E1-9A33E28C4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55D24F9A-DAE4-5AD8-CBE4-B4A1855CE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15E37AD-9CD7-49FC-7E5F-88702D3C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53F9BC0-551C-3A40-B439-14D318A53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EEC20EF0-5290-B7C4-015A-F394C3AAF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A37C44F-D1F1-45CE-E14B-29009D9DE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B070E546-7C88-BD2B-F13A-FCCF73B3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1D6D0395-4AC7-1210-6B90-6A735D7E5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8C655B43-1D7D-D238-5A0F-143D48595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1670D21B-58AA-64B8-F17F-3A119C2B4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F5E98724-FB25-30B0-499C-C6C6DED39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F3902AFA-0115-EBD9-E24F-502BC8A13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999106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F88FD6A-BEAA-2AC5-5967-F2DAB9149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51"/>
            <a:ext cx="5798620" cy="68659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75A369-20F7-7331-16B6-3E9FC3F91F5C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E1585D57-42BD-AB01-89CB-FD0469F87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0E24F76-C550-16F3-A889-F1A8679E6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A37E50BF-DBC0-EDB7-1F12-43A166DF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300C9D22-80DA-0527-56D6-3FC3CD95C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941557BF-E209-4602-0A5E-7F21DE825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C428977E-21BD-1F06-D841-B226C3F72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6CAF00B2-08C8-23DD-0C4D-C014DD747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8B64554A-5C92-397C-0B63-E22A7869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F3761E6E-AD7B-53EE-F17C-67436A5DD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59DB23B-48F0-C9F4-C4D1-54EA8CAEF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47195DBE-79F9-86C7-D484-DB2D8915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1BA8A05B-A25E-E272-1FE5-EC486ED50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453AB958-BF7D-BEB2-297B-264009694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7846A261-72E6-ED90-F4BB-B223185BFA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568F33C2-D404-33AE-F952-D9449779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EA2CC894-2351-F750-2372-969B32CFE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8381C4DA-F182-5DF2-BAED-84B735473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9124542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975084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 userDrawn="1"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54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D5B927-79A6-916C-FF71-3EB5CB98AD7E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72530D5-8B8B-0C50-2914-E7FBFF1E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47E3C46-29A1-1945-2D55-7C1172D3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D9B5837-F395-639E-4DAB-B577AC39B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BCA03D5-6473-A4AA-306C-38192AABA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E481EC1-6B03-6150-136D-26AF245BE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8281AE1-7A7A-17E1-25BE-787A2341D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31C76FC-E757-6A7C-6DD4-1B5C5B2B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91A70D4-9432-1029-BAE0-8E53AB0C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E1F79A38-3145-AC23-ECD6-2523EE133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69FDF82-9DF6-98BF-D1D4-9B1035F2A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D45A134-ED88-A09F-8B0B-D2F76602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FB01139D-C92F-0060-EE3F-52926897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0E2C7C1E-8C1D-12F2-CDE9-1A6A37387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D3133A5-1A44-C0DC-0A52-1E4DD1777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51DBBF9F-02C4-E8E6-11CE-69FC7159D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AAA8C621-8302-E703-0427-9A4EBE4DE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A2308A74-9A3D-2DC2-8BBE-0C9B396F9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0621120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1231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011" y="1198848"/>
            <a:ext cx="11081528" cy="460439"/>
          </a:xfrm>
        </p:spPr>
        <p:txBody>
          <a:bodyPr/>
          <a:lstStyle>
            <a:lvl1pPr marL="0" indent="0">
              <a:buNone/>
              <a:defRPr sz="2200" b="1">
                <a:solidFill>
                  <a:srgbClr val="615F6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92239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6D4F13-D3A7-AA72-87F8-F7F1333C6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138" y="1435396"/>
            <a:ext cx="11103676" cy="28921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56264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88784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238DF-E2A7-74C6-CED9-CE336D957E56}"/>
              </a:ext>
            </a:extLst>
          </p:cNvPr>
          <p:cNvSpPr/>
          <p:nvPr userDrawn="1"/>
        </p:nvSpPr>
        <p:spPr>
          <a:xfrm>
            <a:off x="0" y="-16114"/>
            <a:ext cx="12191999" cy="6874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200167-83D0-114B-63B1-247A10463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698681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DFAC7B-813C-1148-ACAA-19BECAB101F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8E3625-E442-E8BA-879A-78544DB98D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315263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FC8C49-D510-447D-994B-F2FA99EE3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188948" cy="685799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DFAC7B-813C-1148-ACAA-19BECAB101F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  <a:ln w="254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45274F-E9B8-E280-0251-364FB6AD3A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6546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49F2C7-5B9F-9F44-84C0-3A3F3829E4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/>
          </a:solidFill>
          <a:ln w="254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23EBD39-09AA-81C8-073F-1C18EF7030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519247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D46376-5E77-6D54-C41E-D234C9862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555"/>
            <a:ext cx="12191996" cy="4800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1D58C-F428-2A2B-8649-27A874CB7199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D2E2F4-D39B-F1DE-C549-A752E01ADA3A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871957-C622-E000-36C1-F3D4DE00A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0488" y="5635058"/>
            <a:ext cx="2404674" cy="376636"/>
          </a:xfrm>
          <a:prstGeom prst="rect">
            <a:avLst/>
          </a:prstGeom>
          <a:effectLst/>
        </p:spPr>
      </p:pic>
      <p:pic>
        <p:nvPicPr>
          <p:cNvPr id="11" name="Graphic 847">
            <a:extLst>
              <a:ext uri="{FF2B5EF4-FFF2-40B4-BE49-F238E27FC236}">
                <a16:creationId xmlns:a16="http://schemas.microsoft.com/office/drawing/2014/main" id="{9FB77BD5-E8BA-30B9-1A1B-54AA1AE1D0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2776" y="4670110"/>
            <a:ext cx="3720098" cy="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76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8B9B6-CB34-CE47-D79C-56A815DF2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6" cy="4801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836755-1189-E416-989F-ABD9CC53A764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4A37-BCAC-9636-E8C5-F5D3C64CA543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3E85AD-6A1B-DDA1-9F3C-6D56CCBEAE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0488" y="5635058"/>
            <a:ext cx="2404674" cy="376636"/>
          </a:xfrm>
          <a:prstGeom prst="rect">
            <a:avLst/>
          </a:prstGeom>
          <a:effectLst/>
        </p:spPr>
      </p:pic>
      <p:pic>
        <p:nvPicPr>
          <p:cNvPr id="10" name="Graphic 847">
            <a:extLst>
              <a:ext uri="{FF2B5EF4-FFF2-40B4-BE49-F238E27FC236}">
                <a16:creationId xmlns:a16="http://schemas.microsoft.com/office/drawing/2014/main" id="{C56095F3-085F-5C55-735C-52207E8D13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2776" y="4670110"/>
            <a:ext cx="3720098" cy="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7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C179B2-F64C-BC8D-5A11-7477C077F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0"/>
            <a:ext cx="12191991" cy="4801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CA35FF-2940-A16B-B8AA-B97899210589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41959-CF31-2C16-547E-4A1A8842CAA5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57CE21F-046D-CAEE-3129-2C709A3A22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0488" y="5635058"/>
            <a:ext cx="2404674" cy="376636"/>
          </a:xfrm>
          <a:prstGeom prst="rect">
            <a:avLst/>
          </a:prstGeom>
          <a:effectLst/>
        </p:spPr>
      </p:pic>
      <p:pic>
        <p:nvPicPr>
          <p:cNvPr id="11" name="Graphic 847">
            <a:extLst>
              <a:ext uri="{FF2B5EF4-FFF2-40B4-BE49-F238E27FC236}">
                <a16:creationId xmlns:a16="http://schemas.microsoft.com/office/drawing/2014/main" id="{10C87C5A-4721-BFF8-9780-BF8728A634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2776" y="4670110"/>
            <a:ext cx="3720098" cy="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161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C7B37F-405D-4E00-67A2-5EA4EAC26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3" cy="4801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6D8C27-6997-4756-F8AF-D02E65B0D0B0}"/>
              </a:ext>
            </a:extLst>
          </p:cNvPr>
          <p:cNvSpPr/>
          <p:nvPr userDrawn="1"/>
        </p:nvSpPr>
        <p:spPr>
          <a:xfrm>
            <a:off x="0" y="3687743"/>
            <a:ext cx="12192000" cy="3170257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0CA3CC-D2C4-D45D-10A5-801DF499280F}"/>
              </a:ext>
            </a:extLst>
          </p:cNvPr>
          <p:cNvSpPr/>
          <p:nvPr userDrawn="1"/>
        </p:nvSpPr>
        <p:spPr>
          <a:xfrm>
            <a:off x="0" y="3798277"/>
            <a:ext cx="12191999" cy="30597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CA0CD98-4BA8-7431-353B-F3970F8BD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0488" y="5635058"/>
            <a:ext cx="2404674" cy="376636"/>
          </a:xfrm>
          <a:prstGeom prst="rect">
            <a:avLst/>
          </a:prstGeom>
          <a:effectLst/>
        </p:spPr>
      </p:pic>
      <p:pic>
        <p:nvPicPr>
          <p:cNvPr id="9" name="Graphic 847">
            <a:extLst>
              <a:ext uri="{FF2B5EF4-FFF2-40B4-BE49-F238E27FC236}">
                <a16:creationId xmlns:a16="http://schemas.microsoft.com/office/drawing/2014/main" id="{46F2245D-8F42-F401-95C3-48D4F6C0C9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2776" y="4670110"/>
            <a:ext cx="3720098" cy="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68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00A0F-BE51-4119-A570-5810C65FA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11" y="1495254"/>
            <a:ext cx="11071242" cy="4398956"/>
          </a:xfrm>
        </p:spPr>
        <p:txBody>
          <a:bodyPr/>
          <a:lstStyle>
            <a:lvl1pPr marL="0" indent="0">
              <a:buNone/>
              <a:defRPr/>
            </a:lvl1pPr>
            <a:lvl2pPr marL="403225" indent="-17462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133525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10834938" cy="1031653"/>
          </a:xfrm>
        </p:spPr>
        <p:txBody>
          <a:bodyPr/>
          <a:lstStyle>
            <a:lvl1pPr>
              <a:defRPr b="1" i="0"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D20C8C7-7E1B-DE46-962B-FA83348C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7595" y="6162117"/>
            <a:ext cx="893805" cy="365125"/>
          </a:xfrm>
        </p:spPr>
        <p:txBody>
          <a:bodyPr/>
          <a:lstStyle>
            <a:lvl1pPr algn="r">
              <a:defRPr b="0" i="0">
                <a:latin typeface="Lato" panose="020F0502020204030203" pitchFamily="34" charset="77"/>
              </a:defRPr>
            </a:lvl1pPr>
          </a:lstStyle>
          <a:p>
            <a:fld id="{B789241C-338C-44FA-BF03-09902CDCB4E7}" type="datetimeFigureOut">
              <a:rPr lang="en-US" smtClean="0"/>
              <a:pPr/>
              <a:t>6/12/24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A8223F-EDA8-1C4D-B647-ED976C1E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4202" y="6162117"/>
            <a:ext cx="2504143" cy="365125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84CE7-A5F0-B24F-A303-3451150D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2706" y="6162117"/>
            <a:ext cx="530235" cy="365125"/>
          </a:xfr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</a:lstStyle>
          <a:p>
            <a:fld id="{E3277C95-8BB1-4665-A9C5-35824D82EC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E43913-1040-8B41-B2E5-658A58420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68" y="5733912"/>
            <a:ext cx="2238526" cy="1145379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B331444-DA20-964F-A7D9-CF651ED13C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28817"/>
            <a:ext cx="10820400" cy="43349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35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-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B6DB8C-BC88-47DF-B6EB-12FA63517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" y="2"/>
            <a:ext cx="12190473" cy="685799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Presenter’s name or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741065-8BCC-4C03-8ECF-7779F895C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2889" y="4999211"/>
            <a:ext cx="2366936" cy="3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2A8D1-F303-41F7-87ED-FCEF1D5C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710" y="-6138"/>
            <a:ext cx="6337290" cy="687027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/>
        </p:nvSpPr>
        <p:spPr>
          <a:xfrm>
            <a:off x="0" y="-9235"/>
            <a:ext cx="6097588" cy="6873372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836CC-C03E-4E9B-AB7E-C3B243402C22}"/>
              </a:ext>
            </a:extLst>
          </p:cNvPr>
          <p:cNvSpPr txBox="1"/>
          <p:nvPr/>
        </p:nvSpPr>
        <p:spPr>
          <a:xfrm>
            <a:off x="572698" y="724107"/>
            <a:ext cx="298549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0" spc="-100">
                <a:solidFill>
                  <a:srgbClr val="FEFFF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66527-1F63-4E06-B9BA-F54FCFC39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2698" y="1929633"/>
            <a:ext cx="4937078" cy="419100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2400">
                <a:solidFill>
                  <a:srgbClr val="FEFFFF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3A50E8-5FFF-4040-B6C5-60E56FD21E27}"/>
              </a:ext>
            </a:extLst>
          </p:cNvPr>
          <p:cNvGrpSpPr/>
          <p:nvPr userDrawn="1"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  <a:solidFill>
            <a:schemeClr val="tx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B7A1223-9949-4207-ACAD-85158E767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9D041A3-487D-421E-AB7E-0DF8E8E3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8A31BD2-3F0B-4087-A2B9-E764B525E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3DA9404-1B5D-4E7F-833E-C671637E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12985D8-78D1-405A-8EE2-F66A5127D8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3BAB72A-6496-4FE3-A196-1DCD56BEC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2DDE1E9-E727-4E9B-8847-D1CF8EF29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38E0389-115D-4551-8F5A-C2AD23E0E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F273346-5127-4E22-ABB1-F94C42118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8EAC98B-E57E-44F1-9CA8-A9D877869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72ADAB9-E89C-4BBF-BE0B-77BC644E4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A5373900-B5AC-495F-B3E0-EEDD0C58C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28475FC2-E902-4B09-BAB8-7F5D51FAC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C16480F-F1E6-4BF1-A6BB-20664378D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3EACE83-F970-4CDD-A5C9-EB5879019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96A15946-D8BB-47F9-948D-26CE3DE7F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7D40B16-D58C-4D60-A366-99736C0C37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7601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2A8D1-F303-41F7-87ED-FCEF1D5C7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00750" y="0"/>
            <a:ext cx="619125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/>
        </p:nvSpPr>
        <p:spPr>
          <a:xfrm>
            <a:off x="-1588" y="-9235"/>
            <a:ext cx="6097588" cy="6873372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836CC-C03E-4E9B-AB7E-C3B243402C22}"/>
              </a:ext>
            </a:extLst>
          </p:cNvPr>
          <p:cNvSpPr txBox="1"/>
          <p:nvPr/>
        </p:nvSpPr>
        <p:spPr>
          <a:xfrm>
            <a:off x="571110" y="724107"/>
            <a:ext cx="298549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0" spc="-100">
                <a:solidFill>
                  <a:srgbClr val="FEFFFF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66527-1F63-4E06-B9BA-F54FCFC39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110" y="1929633"/>
            <a:ext cx="4937078" cy="419100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000"/>
              </a:spcBef>
              <a:buNone/>
              <a:defRPr sz="2400">
                <a:solidFill>
                  <a:srgbClr val="FEFFFF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2pPr>
            <a:lvl3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4pPr>
            <a:lvl5pPr>
              <a:lnSpc>
                <a:spcPct val="100000"/>
              </a:lnSpc>
              <a:defRPr sz="1800">
                <a:solidFill>
                  <a:srgbClr val="FE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974F06-5B0D-4E69-8410-E94FFDBBD3CA}"/>
              </a:ext>
            </a:extLst>
          </p:cNvPr>
          <p:cNvGrpSpPr/>
          <p:nvPr userDrawn="1"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  <a:solidFill>
            <a:srgbClr val="FEFFF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220A15A-EB2D-4BBE-A629-73246A0D5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205C120-B949-4A6B-89CC-DE677080C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48B8926-8E24-47A9-B675-46E269EBF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E18403D-7074-4D33-8E7F-A3C27C8D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5F22760-5A99-49F7-91E5-0483A4D32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F72A98E-F3D2-4FDD-AC1A-72620579FB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F5E692E-6E9A-4198-8194-4B4AA284B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30D08C1-9EBC-4A05-ADDE-28C557263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59BEA00-5B60-4874-BDFB-9D8741F39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FC6744E-0316-4400-94F0-33EB8468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50130B7-931D-480D-A326-BB8E8D68C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F0777263-C712-4BF0-8F4A-2F074F6C6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1342039-4184-4376-8009-35E54FAD4F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A10337F-9CDF-425E-ABF8-0419FB6DF0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68E3999-5F4E-4240-AA91-2C571A6EB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D69D1874-D724-483C-AC36-16FC6B8DE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921615F-CBF9-4336-AC30-D9C2F40744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48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sion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64D3A-4DF4-4377-A334-BAE160924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"/>
          <a:stretch/>
        </p:blipFill>
        <p:spPr>
          <a:xfrm>
            <a:off x="5831205" y="-9236"/>
            <a:ext cx="6360795" cy="687337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F3C748-D5E2-4FB5-9576-EE213493AB87}"/>
              </a:ext>
            </a:extLst>
          </p:cNvPr>
          <p:cNvSpPr/>
          <p:nvPr/>
        </p:nvSpPr>
        <p:spPr>
          <a:xfrm>
            <a:off x="0" y="1"/>
            <a:ext cx="6097588" cy="6864136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" y="1619249"/>
            <a:ext cx="5019675" cy="3486151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FEFEF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F61D46-22D3-4F20-A6CF-7EAD5C243319}"/>
              </a:ext>
            </a:extLst>
          </p:cNvPr>
          <p:cNvGrpSpPr/>
          <p:nvPr userDrawn="1"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  <a:solidFill>
            <a:schemeClr val="tx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97AB186-DD94-41A7-AAD0-7409E0AA3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29313EF-F58A-4613-822F-0B2A3C0B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4C44804-DF94-4C1D-B93C-277D0774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1037D46-8811-4B43-A962-D8691EEBA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7B8B14E-8D4D-44F2-9CAB-4846EE8D8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F8EB1D6-529F-4CDC-AB4B-4721F7A70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31280E7-CA4C-40CB-A6F2-A0ED3B7BA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6C5E70B-7A06-4D9E-8BD4-60B8234A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CF2900F-4822-4835-B87F-DAC1D723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10E3FC5-26C1-4D08-A84F-F29DBED76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28F2E24-9CD2-43F6-93EF-21D79C8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E8E6F177-41FE-45D5-A1F7-5739A2E6E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E6D8C9C8-6AAF-40AA-8DB9-D0D8891DB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A7AB569-66B2-493A-A2D9-D28B1A4F53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89EF398-27CC-4C46-BD05-8B9ACC907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3BC5944-B291-445D-AC44-08C3A2DF91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74937FB-3303-46D7-BF06-B328BCAC1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2439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7740587-8E63-4DFE-9AF5-EE9B927E84A9}"/>
              </a:ext>
            </a:extLst>
          </p:cNvPr>
          <p:cNvSpPr/>
          <p:nvPr/>
        </p:nvSpPr>
        <p:spPr>
          <a:xfrm>
            <a:off x="0" y="0"/>
            <a:ext cx="12192000" cy="108997"/>
          </a:xfrm>
          <a:prstGeom prst="rect">
            <a:avLst/>
          </a:prstGeom>
          <a:solidFill>
            <a:srgbClr val="83B1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en-US" sz="1867">
              <a:latin typeface="Arial"/>
              <a:cs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BD9F-EB35-416C-A36A-048D2DF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125771"/>
            <a:ext cx="11071242" cy="85640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B1A5-CCD1-4F18-B737-A7EC38F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391" y="1450975"/>
            <a:ext cx="11068861" cy="2838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DC55FA-CAD4-44ED-8FE8-B532D9D45D7C}"/>
              </a:ext>
            </a:extLst>
          </p:cNvPr>
          <p:cNvGrpSpPr/>
          <p:nvPr/>
        </p:nvGrpSpPr>
        <p:grpSpPr>
          <a:xfrm>
            <a:off x="10610277" y="6609099"/>
            <a:ext cx="639703" cy="175734"/>
            <a:chOff x="1855788" y="3378201"/>
            <a:chExt cx="3709987" cy="1019175"/>
          </a:xfrm>
          <a:solidFill>
            <a:schemeClr val="tx1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28325C0-29E5-4B68-9CAD-B1E00E29E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7DAAFCF-EBBB-40B1-A4E9-BD28A752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16A8744-DF49-401D-91E1-6B9DACAC8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065924E-3C4C-40E8-A61D-8795FCEC4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AF69FF3-7959-4A54-A9FB-9C5840723D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9D13606-871E-4901-89B0-5C3B55A97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7E6C4DA-CA2E-4D2F-955D-9AD1AF6D2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3C74F658-4046-43D7-821E-B57E1764A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02C543C-0B72-482A-81C3-40109F6C0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CF467010-8FDA-4A2D-9686-3EE60307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712681F6-4BBB-445D-834F-A0B7158FF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399A461A-9060-41DA-9839-4ECF67A7F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263C464E-C18C-4330-8F6A-E817C9584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BA3EDC79-511C-483A-AE43-8F87F16342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DE9FEF45-3930-476F-AA2F-C96BD9515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524DBCB1-1B70-473A-83D4-52B6E2D32B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EF3D6A59-1A3E-4EA6-987D-D03885F30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A26C65-5E9D-4B0D-AC12-4EBEC46EDCDE}"/>
              </a:ext>
            </a:extLst>
          </p:cNvPr>
          <p:cNvSpPr txBox="1"/>
          <p:nvPr/>
        </p:nvSpPr>
        <p:spPr>
          <a:xfrm>
            <a:off x="603497" y="6640024"/>
            <a:ext cx="2494618" cy="9695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2024 Juniper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37067-9F7D-4EDE-ACFD-8EA6E6E7908D}"/>
              </a:ext>
            </a:extLst>
          </p:cNvPr>
          <p:cNvSpPr txBox="1"/>
          <p:nvPr userDrawn="1"/>
        </p:nvSpPr>
        <p:spPr>
          <a:xfrm>
            <a:off x="11537746" y="6614345"/>
            <a:ext cx="19617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</a:pPr>
            <a:fld id="{A0A0F8CF-BF28-4BBE-80B7-6058E89A110D}" type="slidenum">
              <a:rPr lang="en-US" sz="700" smtClean="0"/>
              <a:pPr algn="r">
                <a:spcBef>
                  <a:spcPts val="600"/>
                </a:spcBef>
              </a:pPr>
              <a:t>‹#›</a:t>
            </a:fld>
            <a:endParaRPr lang="en-US" sz="7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60315A-4A22-4E9F-B62D-3314490BEA2F}"/>
              </a:ext>
            </a:extLst>
          </p:cNvPr>
          <p:cNvCxnSpPr/>
          <p:nvPr userDrawn="1"/>
        </p:nvCxnSpPr>
        <p:spPr>
          <a:xfrm>
            <a:off x="11445126" y="6599863"/>
            <a:ext cx="0" cy="140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5682D8-5B57-794B-B8FA-498B4DC0287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45175" y="6560820"/>
            <a:ext cx="522288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Juniper Public</a:t>
            </a:r>
          </a:p>
        </p:txBody>
      </p:sp>
    </p:spTree>
    <p:extLst>
      <p:ext uri="{BB962C8B-B14F-4D97-AF65-F5344CB8AC3E}">
        <p14:creationId xmlns:p14="http://schemas.microsoft.com/office/powerpoint/2010/main" val="37359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n-lt"/>
          <a:ea typeface="Lato Light" panose="020F0302020204030203" pitchFamily="34" charset="0"/>
          <a:cs typeface="Lato Light" panose="020F0302020204030203" pitchFamily="34" charset="0"/>
        </a:defRPr>
      </a:lvl1pPr>
    </p:titleStyle>
    <p:bodyStyle>
      <a:lvl1pPr marL="173038" indent="-173038" algn="l" defTabSz="914377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860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73038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95263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17145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>
          <p15:clr>
            <a:srgbClr val="F26B43"/>
          </p15:clr>
        </p15:guide>
        <p15:guide id="5" pos="3840">
          <p15:clr>
            <a:srgbClr val="F26B43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7740587-8E63-4DFE-9AF5-EE9B927E84A9}"/>
              </a:ext>
            </a:extLst>
          </p:cNvPr>
          <p:cNvSpPr/>
          <p:nvPr/>
        </p:nvSpPr>
        <p:spPr>
          <a:xfrm>
            <a:off x="0" y="0"/>
            <a:ext cx="12192000" cy="108997"/>
          </a:xfrm>
          <a:prstGeom prst="rect">
            <a:avLst/>
          </a:prstGeom>
          <a:solidFill>
            <a:srgbClr val="83B1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en-US" sz="1867">
              <a:latin typeface="Arial"/>
              <a:cs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BD9F-EB35-416C-A36A-048D2DF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125771"/>
            <a:ext cx="11071242" cy="106405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B1A5-CCD1-4F18-B737-A7EC38F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391" y="1450975"/>
            <a:ext cx="11068861" cy="2838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A26C65-5E9D-4B0D-AC12-4EBEC46EDCDE}"/>
              </a:ext>
            </a:extLst>
          </p:cNvPr>
          <p:cNvSpPr txBox="1"/>
          <p:nvPr/>
        </p:nvSpPr>
        <p:spPr>
          <a:xfrm>
            <a:off x="603497" y="6670004"/>
            <a:ext cx="1080759" cy="831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© 2024 Juniper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4EE81-B719-4DC5-9FBB-34AA8A2ABF95}"/>
              </a:ext>
            </a:extLst>
          </p:cNvPr>
          <p:cNvSpPr txBox="1"/>
          <p:nvPr userDrawn="1"/>
        </p:nvSpPr>
        <p:spPr>
          <a:xfrm>
            <a:off x="11475416" y="6576223"/>
            <a:ext cx="28757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</a:pPr>
            <a:fld id="{A9190996-0CE1-4162-A170-BB14DF216BD4}" type="slidenum">
              <a:rPr lang="en-US" sz="600" smtClean="0"/>
              <a:pPr algn="r">
                <a:spcBef>
                  <a:spcPts val="600"/>
                </a:spcBef>
              </a:pPr>
              <a:t>‹#›</a:t>
            </a:fld>
            <a:endParaRPr lang="en-US" sz="6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37293A-600C-478E-BF29-CF68A17D82E6}"/>
              </a:ext>
            </a:extLst>
          </p:cNvPr>
          <p:cNvCxnSpPr>
            <a:cxnSpLocks/>
          </p:cNvCxnSpPr>
          <p:nvPr userDrawn="1"/>
        </p:nvCxnSpPr>
        <p:spPr>
          <a:xfrm>
            <a:off x="11452908" y="6517603"/>
            <a:ext cx="0" cy="223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F44693-F829-0153-E9EB-B570AE75DA9B}"/>
              </a:ext>
            </a:extLst>
          </p:cNvPr>
          <p:cNvGrpSpPr/>
          <p:nvPr userDrawn="1"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tx1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BCD44A9-D9D9-9664-9B77-F873B28C1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843885B-9B04-0E2D-E334-8FAB83107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0CD7D2A2-6012-C226-418B-560F1EE6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9E024927-3783-3610-825A-7A1D18B9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F4402B5-50DA-EAAC-8A53-A031A7376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070E4E3-DDE0-B757-FF81-7C8E43E77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0B4A804-4060-AF13-0722-25CB8304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9420134C-CEDF-3BE5-7D2D-40289060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7F3907B-6815-78EC-1A96-FC5C8284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308546A-3199-C90E-482E-708F8F639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FA0F85D1-198C-D685-46D8-0A2209F5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Rectangle 16">
              <a:extLst>
                <a:ext uri="{FF2B5EF4-FFF2-40B4-BE49-F238E27FC236}">
                  <a16:creationId xmlns:a16="http://schemas.microsoft.com/office/drawing/2014/main" id="{294DA41B-4DC2-08B0-F171-5695B0F43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884B2F56-E1DF-6323-5C1F-5EF4C5E6F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85EE1D0-F52B-0BA4-DC3D-08EC5065D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1BFEAD36-64F9-1263-2C73-A17E92807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B4123B9-0FBD-E392-60BC-C9055BFEB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B0A58AF-FE64-80AC-95FE-E013CA54C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67ABBA-0ACE-80CA-0C7D-8822B8B66E4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45175" y="6560820"/>
            <a:ext cx="522288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Juniper Public</a:t>
            </a:r>
          </a:p>
        </p:txBody>
      </p:sp>
    </p:spTree>
    <p:extLst>
      <p:ext uri="{BB962C8B-B14F-4D97-AF65-F5344CB8AC3E}">
        <p14:creationId xmlns:p14="http://schemas.microsoft.com/office/powerpoint/2010/main" val="161189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latin typeface="+mn-lt"/>
          <a:ea typeface="Lato Light" panose="020F0302020204030203" pitchFamily="34" charset="0"/>
          <a:cs typeface="Lato Light" panose="020F0302020204030203" pitchFamily="34" charset="0"/>
        </a:defRPr>
      </a:lvl1pPr>
    </p:titleStyle>
    <p:bodyStyle>
      <a:lvl1pPr marL="173038" indent="-173038" algn="l" defTabSz="914377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860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73038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95263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17145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>
          <p15:clr>
            <a:srgbClr val="F26B43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draft-mvmd-opsawg-ipfix-fwd-excepti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juniper.net/blogs/julian-lucek/2024/01/02/detection-of-blackholes-in-networks-using-jri" TargetMode="External"/><Relationship Id="rId2" Type="http://schemas.openxmlformats.org/officeDocument/2006/relationships/hyperlink" Target="https://www.juniper.net/documentation/us/en/software/junos/flow-monitoring/topics/topic-map/resiliency-exception-reporting.html" TargetMode="Externa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E014C-CC01-FFF0-006B-24079ABF8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17" y="5754421"/>
            <a:ext cx="6229978" cy="431978"/>
          </a:xfrm>
        </p:spPr>
        <p:txBody>
          <a:bodyPr/>
          <a:lstStyle/>
          <a:p>
            <a:r>
              <a:rPr lang="en-US" sz="2800" dirty="0"/>
              <a:t>Julian </a:t>
            </a:r>
            <a:r>
              <a:rPr lang="en-US" sz="2800" dirty="0" err="1"/>
              <a:t>Lucek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5EB0EB-0032-47E2-850D-8E66D1AA2A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Black Hole detection in packet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8A9BA-AF93-085B-4537-9D87C9BDD4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016" y="6172680"/>
            <a:ext cx="6240027" cy="431978"/>
          </a:xfrm>
        </p:spPr>
        <p:txBody>
          <a:bodyPr/>
          <a:lstStyle/>
          <a:p>
            <a:r>
              <a:rPr lang="en-US" sz="2800" dirty="0"/>
              <a:t>Sr Distinguished Systems Engineer</a:t>
            </a:r>
          </a:p>
        </p:txBody>
      </p:sp>
    </p:spTree>
    <p:extLst>
      <p:ext uri="{BB962C8B-B14F-4D97-AF65-F5344CB8AC3E}">
        <p14:creationId xmlns:p14="http://schemas.microsoft.com/office/powerpoint/2010/main" val="19057248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83DF8C-446B-15F0-3279-A4A225FD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forwarding exception categories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6B5BD-B75B-CC27-FBE3-79C310C52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Unknown address family</a:t>
            </a:r>
          </a:p>
          <a:p>
            <a:r>
              <a:rPr lang="en-US" sz="2000" dirty="0"/>
              <a:t>No matching IP prefix in FIB</a:t>
            </a:r>
          </a:p>
          <a:p>
            <a:r>
              <a:rPr lang="en-US" sz="2000" dirty="0"/>
              <a:t>No matching MPLS label in FIB</a:t>
            </a:r>
          </a:p>
          <a:p>
            <a:r>
              <a:rPr lang="en-US" sz="2000" dirty="0"/>
              <a:t>TTL expired</a:t>
            </a:r>
          </a:p>
          <a:p>
            <a:r>
              <a:rPr lang="en-US" sz="2000" dirty="0"/>
              <a:t>Unknown VLAN tag</a:t>
            </a:r>
          </a:p>
          <a:p>
            <a:r>
              <a:rPr lang="en-US" sz="2000" dirty="0"/>
              <a:t>MAC learn limit exceeded</a:t>
            </a:r>
          </a:p>
          <a:p>
            <a:r>
              <a:rPr lang="en-US" sz="2000" dirty="0"/>
              <a:t>GRE mismatch</a:t>
            </a:r>
          </a:p>
          <a:p>
            <a:r>
              <a:rPr lang="en-US" sz="2000" dirty="0"/>
              <a:t>MTU exceeded</a:t>
            </a:r>
          </a:p>
          <a:p>
            <a:r>
              <a:rPr lang="en-US" sz="2000" dirty="0"/>
              <a:t>Various packet errors e.g. header errors, checksum errors, length not matching declared length…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3596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700933-CD65-5D2F-9D1C-C53CFB22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to setup test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22F767E-88E4-26EA-44A8-90CF87B47747}"/>
              </a:ext>
            </a:extLst>
          </p:cNvPr>
          <p:cNvGrpSpPr/>
          <p:nvPr/>
        </p:nvGrpSpPr>
        <p:grpSpPr>
          <a:xfrm>
            <a:off x="1934058" y="2029957"/>
            <a:ext cx="6843406" cy="1990151"/>
            <a:chOff x="1934058" y="2029957"/>
            <a:chExt cx="6843406" cy="19901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510783-16C8-5383-E96E-4AD4A7918DB1}"/>
                </a:ext>
              </a:extLst>
            </p:cNvPr>
            <p:cNvSpPr txBox="1"/>
            <p:nvPr/>
          </p:nvSpPr>
          <p:spPr>
            <a:xfrm>
              <a:off x="3735851" y="3337997"/>
              <a:ext cx="494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R1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FB179-49CA-B730-4AE8-C82DA7D4E8E0}"/>
                </a:ext>
              </a:extLst>
            </p:cNvPr>
            <p:cNvCxnSpPr>
              <a:cxnSpLocks/>
            </p:cNvCxnSpPr>
            <p:nvPr/>
          </p:nvCxnSpPr>
          <p:spPr>
            <a:xfrm>
              <a:off x="4279079" y="3032235"/>
              <a:ext cx="1379599" cy="0"/>
            </a:xfrm>
            <a:prstGeom prst="line">
              <a:avLst/>
            </a:prstGeom>
            <a:ln w="34925">
              <a:solidFill>
                <a:schemeClr val="tx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E2B891-F942-236F-E34A-FD11292AC46E}"/>
                </a:ext>
              </a:extLst>
            </p:cNvPr>
            <p:cNvSpPr txBox="1"/>
            <p:nvPr/>
          </p:nvSpPr>
          <p:spPr>
            <a:xfrm>
              <a:off x="1934058" y="2029957"/>
              <a:ext cx="28328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ping 192.0.2.1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4141"/>
                  </a:solidFill>
                  <a:effectLst/>
                  <a:highlight>
                    <a:srgbClr val="FFFF00"/>
                  </a:highlight>
                  <a:uLnTx/>
                  <a:uFillTx/>
                  <a:latin typeface="Lato"/>
                  <a:ea typeface="+mn-ea"/>
                  <a:cs typeface="+mn-cs"/>
                </a:rPr>
                <a:t>ttl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highlight>
                    <a:srgbClr val="FFFF00"/>
                  </a:highlight>
                  <a:uLnTx/>
                  <a:uFillTx/>
                  <a:latin typeface="Lato"/>
                  <a:ea typeface="+mn-ea"/>
                  <a:cs typeface="+mn-cs"/>
                </a:rPr>
                <a:t> 1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C3A5E5E-ACC5-1DD3-AD7B-52EE027AD622}"/>
                </a:ext>
              </a:extLst>
            </p:cNvPr>
            <p:cNvCxnSpPr/>
            <p:nvPr/>
          </p:nvCxnSpPr>
          <p:spPr>
            <a:xfrm>
              <a:off x="3415229" y="2577947"/>
              <a:ext cx="11347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C253FF-895D-EB21-E18A-F6D538058422}"/>
                </a:ext>
              </a:extLst>
            </p:cNvPr>
            <p:cNvSpPr txBox="1"/>
            <p:nvPr/>
          </p:nvSpPr>
          <p:spPr>
            <a:xfrm>
              <a:off x="7202020" y="3362411"/>
              <a:ext cx="15754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R3 (192.0.2.1)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71463D-029E-98BC-99DA-0378E1006938}"/>
                </a:ext>
              </a:extLst>
            </p:cNvPr>
            <p:cNvSpPr txBox="1"/>
            <p:nvPr/>
          </p:nvSpPr>
          <p:spPr>
            <a:xfrm>
              <a:off x="5533388" y="3373777"/>
              <a:ext cx="885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R2 (DUT)</a:t>
              </a: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18B6ED23-8346-5D86-325E-AD57E386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3480" y="2709747"/>
              <a:ext cx="613316" cy="613316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2FF530E1-AF25-3CEE-D09B-A5D2CA7E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84437" y="2742877"/>
              <a:ext cx="613316" cy="613316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4F8A52E-2ACD-CD80-DBD9-1876CFBD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65637" y="2722999"/>
              <a:ext cx="613316" cy="613316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563E2EE-EDFC-8DC2-67EF-91913EC773BA}"/>
                </a:ext>
              </a:extLst>
            </p:cNvPr>
            <p:cNvCxnSpPr>
              <a:cxnSpLocks/>
            </p:cNvCxnSpPr>
            <p:nvPr/>
          </p:nvCxnSpPr>
          <p:spPr>
            <a:xfrm>
              <a:off x="6286783" y="3038861"/>
              <a:ext cx="1379599" cy="0"/>
            </a:xfrm>
            <a:prstGeom prst="line">
              <a:avLst/>
            </a:prstGeom>
            <a:ln w="34925">
              <a:solidFill>
                <a:schemeClr val="tx1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5246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6808-28E1-93D2-C462-4D7A8AD4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exception report (local collector)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BA9F4-5030-5169-A220-77AEF61AE69A}"/>
              </a:ext>
            </a:extLst>
          </p:cNvPr>
          <p:cNvSpPr txBox="1"/>
          <p:nvPr/>
        </p:nvSpPr>
        <p:spPr>
          <a:xfrm>
            <a:off x="841248" y="1463005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***** IPFIX ****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Version: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Length: 106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Export time: 1695116517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no: 3397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ObservationDomainID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setID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exceptionCode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TTL Expired</a:t>
            </a:r>
            <a:endParaRPr kumimoji="0" lang="en-GB" sz="2000" b="0" i="0" u="none" strike="noStrike" kern="1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nhIndex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707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oifIndex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526EE-B080-7175-79C3-8509AC0CCED3}"/>
              </a:ext>
            </a:extLst>
          </p:cNvPr>
          <p:cNvSpPr txBox="1"/>
          <p:nvPr/>
        </p:nvSpPr>
        <p:spPr>
          <a:xfrm>
            <a:off x="6096000" y="1408141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underlyingiifIndex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iifIndex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362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flowDirection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dataLinkFrameSize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1446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dataLinkFrameSection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</a:t>
            </a: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2c6bf561 482a2c6b f5e6d72a 88470002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31014500 05948050 00000101 b4480b65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69010b00 006b0800 d64b023a 00006509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6ce50007 b6370809 0a0b0c0d 0e0f1011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D3D3914-91FD-D566-F194-EE23E8B891E4}"/>
              </a:ext>
            </a:extLst>
          </p:cNvPr>
          <p:cNvSpPr/>
          <p:nvPr/>
        </p:nvSpPr>
        <p:spPr>
          <a:xfrm>
            <a:off x="3438144" y="1392569"/>
            <a:ext cx="3523488" cy="4887842"/>
          </a:xfrm>
          <a:custGeom>
            <a:avLst/>
            <a:gdLst>
              <a:gd name="connsiteX0" fmla="*/ 0 w 3523488"/>
              <a:gd name="connsiteY0" fmla="*/ 4520551 h 4887842"/>
              <a:gd name="connsiteX1" fmla="*/ 1877568 w 3523488"/>
              <a:gd name="connsiteY1" fmla="*/ 4496167 h 4887842"/>
              <a:gd name="connsiteX2" fmla="*/ 2157984 w 3523488"/>
              <a:gd name="connsiteY2" fmla="*/ 509383 h 4887842"/>
              <a:gd name="connsiteX3" fmla="*/ 3523488 w 3523488"/>
              <a:gd name="connsiteY3" fmla="*/ 180199 h 488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3488" h="4887842">
                <a:moveTo>
                  <a:pt x="0" y="4520551"/>
                </a:moveTo>
                <a:cubicBezTo>
                  <a:pt x="758952" y="4842623"/>
                  <a:pt x="1517904" y="5164695"/>
                  <a:pt x="1877568" y="4496167"/>
                </a:cubicBezTo>
                <a:cubicBezTo>
                  <a:pt x="2237232" y="3827639"/>
                  <a:pt x="1883664" y="1228711"/>
                  <a:pt x="2157984" y="509383"/>
                </a:cubicBezTo>
                <a:cubicBezTo>
                  <a:pt x="2432304" y="-209945"/>
                  <a:pt x="2977896" y="-14873"/>
                  <a:pt x="3523488" y="180199"/>
                </a:cubicBezTo>
              </a:path>
            </a:pathLst>
          </a:custGeom>
          <a:noFill/>
          <a:ln w="25400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BCD7A-49E6-EEA0-0739-24832CFB7D40}"/>
              </a:ext>
            </a:extLst>
          </p:cNvPr>
          <p:cNvSpPr txBox="1"/>
          <p:nvPr/>
        </p:nvSpPr>
        <p:spPr>
          <a:xfrm>
            <a:off x="6558466" y="5932139"/>
            <a:ext cx="39514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First N bytes of the packet (64 in this example)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1CE8BEF-855C-D371-28E6-6E46B231FCBD}"/>
              </a:ext>
            </a:extLst>
          </p:cNvPr>
          <p:cNvSpPr/>
          <p:nvPr/>
        </p:nvSpPr>
        <p:spPr>
          <a:xfrm>
            <a:off x="6166624" y="5832088"/>
            <a:ext cx="334537" cy="324232"/>
          </a:xfrm>
          <a:custGeom>
            <a:avLst/>
            <a:gdLst>
              <a:gd name="connsiteX0" fmla="*/ 334537 w 334537"/>
              <a:gd name="connsiteY0" fmla="*/ 245327 h 324232"/>
              <a:gd name="connsiteX1" fmla="*/ 144966 w 334537"/>
              <a:gd name="connsiteY1" fmla="*/ 323385 h 324232"/>
              <a:gd name="connsiteX2" fmla="*/ 0 w 334537"/>
              <a:gd name="connsiteY2" fmla="*/ 200722 h 324232"/>
              <a:gd name="connsiteX3" fmla="*/ 144966 w 334537"/>
              <a:gd name="connsiteY3" fmla="*/ 0 h 32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37" h="324232">
                <a:moveTo>
                  <a:pt x="334537" y="245327"/>
                </a:moveTo>
                <a:cubicBezTo>
                  <a:pt x="267629" y="288073"/>
                  <a:pt x="200722" y="330819"/>
                  <a:pt x="144966" y="323385"/>
                </a:cubicBezTo>
                <a:cubicBezTo>
                  <a:pt x="89210" y="315951"/>
                  <a:pt x="0" y="254619"/>
                  <a:pt x="0" y="200722"/>
                </a:cubicBezTo>
                <a:cubicBezTo>
                  <a:pt x="0" y="146825"/>
                  <a:pt x="72483" y="73412"/>
                  <a:pt x="144966" y="0"/>
                </a:cubicBezTo>
              </a:path>
            </a:pathLst>
          </a:custGeom>
          <a:noFill/>
          <a:ln w="22225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81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C89E-B26A-6E4B-BC3F-E20B8BDE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IETF work: IPFIX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FBE3-F23C-1647-A182-DA27E47C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11" y="1259174"/>
            <a:ext cx="11071242" cy="4635036"/>
          </a:xfrm>
        </p:spPr>
        <p:txBody>
          <a:bodyPr/>
          <a:lstStyle/>
          <a:p>
            <a:r>
              <a:rPr lang="en-GB" b="1" dirty="0"/>
              <a:t>IP Flow Information Export (IPFIX) Information Elements Extension for Forwarding Exceptions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https://datatracker.ietf.org/doc/draft-mvmd-opsawg-ipfix-fwd-exceptions/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Proposes new IPFIX Information Elements for reporting exceptions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 putting Forwarding Exception reason codes in the IANA registry (e.g. 2 = TTL_EXPIRY)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994D4-4619-71AF-3017-E4A68B04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894" y="2291068"/>
            <a:ext cx="6829435" cy="2831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50820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6808-28E1-93D2-C462-4D7A8AD4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IPFIX Information Elements defined in the IETF draft (highlighted in green)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BA9F4-5030-5169-A220-77AEF61AE69A}"/>
              </a:ext>
            </a:extLst>
          </p:cNvPr>
          <p:cNvSpPr txBox="1"/>
          <p:nvPr/>
        </p:nvSpPr>
        <p:spPr>
          <a:xfrm>
            <a:off x="841248" y="1463005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*****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Netflow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/IPFIX ****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Version: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Length: 106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Export time: 1695116517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no: 3397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ObservationDomainID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setID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exceptionCode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TTL Expired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nhIndex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707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oifIndex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526EE-B080-7175-79C3-8509AC0CCED3}"/>
              </a:ext>
            </a:extLst>
          </p:cNvPr>
          <p:cNvSpPr txBox="1"/>
          <p:nvPr/>
        </p:nvSpPr>
        <p:spPr>
          <a:xfrm>
            <a:off x="6096000" y="1408141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underlyingiifIndex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iifIndex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362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flowDirection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dataLinkFrameSize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1446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field_type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dataLinkFrameSection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000" b="0" i="0" u="none" strike="noStrike" kern="100" cap="none" spc="0" normalizeH="0" baseline="0" noProof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field_length</a:t>
            </a: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value: 2c6bf561 482a2c6b f5e6d72a 88470002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31014500 05948050 00000101 b4480b65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69010b00 006b0800 d64b023a 00006509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6ce50007 b6370809 0a0b0c0d 0e0f1011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D3D3914-91FD-D566-F194-EE23E8B891E4}"/>
              </a:ext>
            </a:extLst>
          </p:cNvPr>
          <p:cNvSpPr/>
          <p:nvPr/>
        </p:nvSpPr>
        <p:spPr>
          <a:xfrm>
            <a:off x="3438144" y="1392569"/>
            <a:ext cx="3523488" cy="4887842"/>
          </a:xfrm>
          <a:custGeom>
            <a:avLst/>
            <a:gdLst>
              <a:gd name="connsiteX0" fmla="*/ 0 w 3523488"/>
              <a:gd name="connsiteY0" fmla="*/ 4520551 h 4887842"/>
              <a:gd name="connsiteX1" fmla="*/ 1877568 w 3523488"/>
              <a:gd name="connsiteY1" fmla="*/ 4496167 h 4887842"/>
              <a:gd name="connsiteX2" fmla="*/ 2157984 w 3523488"/>
              <a:gd name="connsiteY2" fmla="*/ 509383 h 4887842"/>
              <a:gd name="connsiteX3" fmla="*/ 3523488 w 3523488"/>
              <a:gd name="connsiteY3" fmla="*/ 180199 h 488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3488" h="4887842">
                <a:moveTo>
                  <a:pt x="0" y="4520551"/>
                </a:moveTo>
                <a:cubicBezTo>
                  <a:pt x="758952" y="4842623"/>
                  <a:pt x="1517904" y="5164695"/>
                  <a:pt x="1877568" y="4496167"/>
                </a:cubicBezTo>
                <a:cubicBezTo>
                  <a:pt x="2237232" y="3827639"/>
                  <a:pt x="1883664" y="1228711"/>
                  <a:pt x="2157984" y="509383"/>
                </a:cubicBezTo>
                <a:cubicBezTo>
                  <a:pt x="2432304" y="-209945"/>
                  <a:pt x="2977896" y="-14873"/>
                  <a:pt x="3523488" y="180199"/>
                </a:cubicBezTo>
              </a:path>
            </a:pathLst>
          </a:custGeom>
          <a:noFill/>
          <a:ln w="25400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2209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>
            <a:extLst>
              <a:ext uri="{FF2B5EF4-FFF2-40B4-BE49-F238E27FC236}">
                <a16:creationId xmlns:a16="http://schemas.microsoft.com/office/drawing/2014/main" id="{EAA1F622-E007-4DA7-5F67-3FAB4B901CBF}"/>
              </a:ext>
            </a:extLst>
          </p:cNvPr>
          <p:cNvSpPr/>
          <p:nvPr/>
        </p:nvSpPr>
        <p:spPr>
          <a:xfrm>
            <a:off x="4953000" y="1473200"/>
            <a:ext cx="317500" cy="45847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7FBF2-91CF-D209-0053-CF351A26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11" y="0"/>
            <a:ext cx="11071242" cy="1064051"/>
          </a:xfrm>
        </p:spPr>
        <p:txBody>
          <a:bodyPr/>
          <a:lstStyle/>
          <a:p>
            <a:r>
              <a:rPr lang="en-US" dirty="0"/>
              <a:t>The role of the external collector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DF30B6-DA90-8505-56FB-8C8504A8C004}"/>
              </a:ext>
            </a:extLst>
          </p:cNvPr>
          <p:cNvGrpSpPr>
            <a:grpSpLocks noChangeAspect="1"/>
          </p:cNvGrpSpPr>
          <p:nvPr/>
        </p:nvGrpSpPr>
        <p:grpSpPr>
          <a:xfrm>
            <a:off x="9840467" y="490642"/>
            <a:ext cx="1519200" cy="1519200"/>
            <a:chOff x="8148918" y="3073785"/>
            <a:chExt cx="3165130" cy="31651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0C9CE6-7F7D-8529-8891-F87F61AE8B84}"/>
                </a:ext>
              </a:extLst>
            </p:cNvPr>
            <p:cNvGrpSpPr/>
            <p:nvPr/>
          </p:nvGrpSpPr>
          <p:grpSpPr>
            <a:xfrm>
              <a:off x="8148918" y="3073785"/>
              <a:ext cx="3165130" cy="3165130"/>
              <a:chOff x="8148918" y="3073785"/>
              <a:chExt cx="3165130" cy="316513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7766438-9B37-19FC-C847-11A0FFC69773}"/>
                  </a:ext>
                </a:extLst>
              </p:cNvPr>
              <p:cNvGrpSpPr/>
              <p:nvPr/>
            </p:nvGrpSpPr>
            <p:grpSpPr>
              <a:xfrm>
                <a:off x="8148918" y="3073785"/>
                <a:ext cx="3165130" cy="3165130"/>
                <a:chOff x="4691937" y="1086805"/>
                <a:chExt cx="2511430" cy="251143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7" name="Freeform 1092">
                  <a:extLst>
                    <a:ext uri="{FF2B5EF4-FFF2-40B4-BE49-F238E27FC236}">
                      <a16:creationId xmlns:a16="http://schemas.microsoft.com/office/drawing/2014/main" id="{EA81578A-01E6-0023-396F-BF38D8EDF5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8385" y="1089291"/>
                  <a:ext cx="1174982" cy="1417342"/>
                </a:xfrm>
                <a:custGeom>
                  <a:avLst/>
                  <a:gdLst>
                    <a:gd name="T0" fmla="*/ 15 w 1893"/>
                    <a:gd name="T1" fmla="*/ 0 h 2280"/>
                    <a:gd name="T2" fmla="*/ 301 w 1893"/>
                    <a:gd name="T3" fmla="*/ 521 h 2280"/>
                    <a:gd name="T4" fmla="*/ 0 w 1893"/>
                    <a:gd name="T5" fmla="*/ 1070 h 2280"/>
                    <a:gd name="T6" fmla="*/ 43 w 1893"/>
                    <a:gd name="T7" fmla="*/ 1075 h 2280"/>
                    <a:gd name="T8" fmla="*/ 127 w 1893"/>
                    <a:gd name="T9" fmla="*/ 1094 h 2280"/>
                    <a:gd name="T10" fmla="*/ 208 w 1893"/>
                    <a:gd name="T11" fmla="*/ 1120 h 2280"/>
                    <a:gd name="T12" fmla="*/ 284 w 1893"/>
                    <a:gd name="T13" fmla="*/ 1154 h 2280"/>
                    <a:gd name="T14" fmla="*/ 357 w 1893"/>
                    <a:gd name="T15" fmla="*/ 1193 h 2280"/>
                    <a:gd name="T16" fmla="*/ 427 w 1893"/>
                    <a:gd name="T17" fmla="*/ 1237 h 2280"/>
                    <a:gd name="T18" fmla="*/ 492 w 1893"/>
                    <a:gd name="T19" fmla="*/ 1289 h 2280"/>
                    <a:gd name="T20" fmla="*/ 551 w 1893"/>
                    <a:gd name="T21" fmla="*/ 1344 h 2280"/>
                    <a:gd name="T22" fmla="*/ 607 w 1893"/>
                    <a:gd name="T23" fmla="*/ 1405 h 2280"/>
                    <a:gd name="T24" fmla="*/ 656 w 1893"/>
                    <a:gd name="T25" fmla="*/ 1470 h 2280"/>
                    <a:gd name="T26" fmla="*/ 702 w 1893"/>
                    <a:gd name="T27" fmla="*/ 1540 h 2280"/>
                    <a:gd name="T28" fmla="*/ 739 w 1893"/>
                    <a:gd name="T29" fmla="*/ 1614 h 2280"/>
                    <a:gd name="T30" fmla="*/ 770 w 1893"/>
                    <a:gd name="T31" fmla="*/ 1692 h 2280"/>
                    <a:gd name="T32" fmla="*/ 796 w 1893"/>
                    <a:gd name="T33" fmla="*/ 1771 h 2280"/>
                    <a:gd name="T34" fmla="*/ 814 w 1893"/>
                    <a:gd name="T35" fmla="*/ 1855 h 2280"/>
                    <a:gd name="T36" fmla="*/ 825 w 1893"/>
                    <a:gd name="T37" fmla="*/ 1941 h 2280"/>
                    <a:gd name="T38" fmla="*/ 826 w 1893"/>
                    <a:gd name="T39" fmla="*/ 1983 h 2280"/>
                    <a:gd name="T40" fmla="*/ 1366 w 1893"/>
                    <a:gd name="T41" fmla="*/ 2280 h 2280"/>
                    <a:gd name="T42" fmla="*/ 1893 w 1893"/>
                    <a:gd name="T43" fmla="*/ 1991 h 2280"/>
                    <a:gd name="T44" fmla="*/ 1890 w 1893"/>
                    <a:gd name="T45" fmla="*/ 1891 h 2280"/>
                    <a:gd name="T46" fmla="*/ 1869 w 1893"/>
                    <a:gd name="T47" fmla="*/ 1698 h 2280"/>
                    <a:gd name="T48" fmla="*/ 1830 w 1893"/>
                    <a:gd name="T49" fmla="*/ 1510 h 2280"/>
                    <a:gd name="T50" fmla="*/ 1776 w 1893"/>
                    <a:gd name="T51" fmla="*/ 1329 h 2280"/>
                    <a:gd name="T52" fmla="*/ 1705 w 1893"/>
                    <a:gd name="T53" fmla="*/ 1157 h 2280"/>
                    <a:gd name="T54" fmla="*/ 1619 w 1893"/>
                    <a:gd name="T55" fmla="*/ 992 h 2280"/>
                    <a:gd name="T56" fmla="*/ 1519 w 1893"/>
                    <a:gd name="T57" fmla="*/ 836 h 2280"/>
                    <a:gd name="T58" fmla="*/ 1405 w 1893"/>
                    <a:gd name="T59" fmla="*/ 693 h 2280"/>
                    <a:gd name="T60" fmla="*/ 1280 w 1893"/>
                    <a:gd name="T61" fmla="*/ 559 h 2280"/>
                    <a:gd name="T62" fmla="*/ 1141 w 1893"/>
                    <a:gd name="T63" fmla="*/ 437 h 2280"/>
                    <a:gd name="T64" fmla="*/ 993 w 1893"/>
                    <a:gd name="T65" fmla="*/ 328 h 2280"/>
                    <a:gd name="T66" fmla="*/ 834 w 1893"/>
                    <a:gd name="T67" fmla="*/ 234 h 2280"/>
                    <a:gd name="T68" fmla="*/ 665 w 1893"/>
                    <a:gd name="T69" fmla="*/ 153 h 2280"/>
                    <a:gd name="T70" fmla="*/ 489 w 1893"/>
                    <a:gd name="T71" fmla="*/ 89 h 2280"/>
                    <a:gd name="T72" fmla="*/ 304 w 1893"/>
                    <a:gd name="T73" fmla="*/ 39 h 2280"/>
                    <a:gd name="T74" fmla="*/ 113 w 1893"/>
                    <a:gd name="T75" fmla="*/ 8 h 2280"/>
                    <a:gd name="T76" fmla="*/ 15 w 1893"/>
                    <a:gd name="T77" fmla="*/ 0 h 2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3" h="2280">
                      <a:moveTo>
                        <a:pt x="15" y="0"/>
                      </a:moveTo>
                      <a:lnTo>
                        <a:pt x="301" y="521"/>
                      </a:lnTo>
                      <a:lnTo>
                        <a:pt x="0" y="1070"/>
                      </a:lnTo>
                      <a:lnTo>
                        <a:pt x="43" y="1075"/>
                      </a:lnTo>
                      <a:lnTo>
                        <a:pt x="127" y="1094"/>
                      </a:lnTo>
                      <a:lnTo>
                        <a:pt x="208" y="1120"/>
                      </a:lnTo>
                      <a:lnTo>
                        <a:pt x="284" y="1154"/>
                      </a:lnTo>
                      <a:lnTo>
                        <a:pt x="357" y="1193"/>
                      </a:lnTo>
                      <a:lnTo>
                        <a:pt x="427" y="1237"/>
                      </a:lnTo>
                      <a:lnTo>
                        <a:pt x="492" y="1289"/>
                      </a:lnTo>
                      <a:lnTo>
                        <a:pt x="551" y="1344"/>
                      </a:lnTo>
                      <a:lnTo>
                        <a:pt x="607" y="1405"/>
                      </a:lnTo>
                      <a:lnTo>
                        <a:pt x="656" y="1470"/>
                      </a:lnTo>
                      <a:lnTo>
                        <a:pt x="702" y="1540"/>
                      </a:lnTo>
                      <a:lnTo>
                        <a:pt x="739" y="1614"/>
                      </a:lnTo>
                      <a:lnTo>
                        <a:pt x="770" y="1692"/>
                      </a:lnTo>
                      <a:lnTo>
                        <a:pt x="796" y="1771"/>
                      </a:lnTo>
                      <a:lnTo>
                        <a:pt x="814" y="1855"/>
                      </a:lnTo>
                      <a:lnTo>
                        <a:pt x="825" y="1941"/>
                      </a:lnTo>
                      <a:lnTo>
                        <a:pt x="826" y="1983"/>
                      </a:lnTo>
                      <a:lnTo>
                        <a:pt x="1366" y="2280"/>
                      </a:lnTo>
                      <a:lnTo>
                        <a:pt x="1893" y="1991"/>
                      </a:lnTo>
                      <a:lnTo>
                        <a:pt x="1890" y="1891"/>
                      </a:lnTo>
                      <a:lnTo>
                        <a:pt x="1869" y="1698"/>
                      </a:lnTo>
                      <a:lnTo>
                        <a:pt x="1830" y="1510"/>
                      </a:lnTo>
                      <a:lnTo>
                        <a:pt x="1776" y="1329"/>
                      </a:lnTo>
                      <a:lnTo>
                        <a:pt x="1705" y="1157"/>
                      </a:lnTo>
                      <a:lnTo>
                        <a:pt x="1619" y="992"/>
                      </a:lnTo>
                      <a:lnTo>
                        <a:pt x="1519" y="836"/>
                      </a:lnTo>
                      <a:lnTo>
                        <a:pt x="1405" y="693"/>
                      </a:lnTo>
                      <a:lnTo>
                        <a:pt x="1280" y="559"/>
                      </a:lnTo>
                      <a:lnTo>
                        <a:pt x="1141" y="437"/>
                      </a:lnTo>
                      <a:lnTo>
                        <a:pt x="993" y="328"/>
                      </a:lnTo>
                      <a:lnTo>
                        <a:pt x="834" y="234"/>
                      </a:lnTo>
                      <a:lnTo>
                        <a:pt x="665" y="153"/>
                      </a:lnTo>
                      <a:lnTo>
                        <a:pt x="489" y="89"/>
                      </a:lnTo>
                      <a:lnTo>
                        <a:pt x="304" y="39"/>
                      </a:lnTo>
                      <a:lnTo>
                        <a:pt x="113" y="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093">
                  <a:extLst>
                    <a:ext uri="{FF2B5EF4-FFF2-40B4-BE49-F238E27FC236}">
                      <a16:creationId xmlns:a16="http://schemas.microsoft.com/office/drawing/2014/main" id="{2517C0EE-4729-D49A-985B-BCE3D450E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1937" y="2178406"/>
                  <a:ext cx="1174982" cy="1417342"/>
                </a:xfrm>
                <a:custGeom>
                  <a:avLst/>
                  <a:gdLst>
                    <a:gd name="T0" fmla="*/ 1067 w 1892"/>
                    <a:gd name="T1" fmla="*/ 295 h 2280"/>
                    <a:gd name="T2" fmla="*/ 528 w 1892"/>
                    <a:gd name="T3" fmla="*/ 0 h 2280"/>
                    <a:gd name="T4" fmla="*/ 0 w 1892"/>
                    <a:gd name="T5" fmla="*/ 289 h 2280"/>
                    <a:gd name="T6" fmla="*/ 3 w 1892"/>
                    <a:gd name="T7" fmla="*/ 387 h 2280"/>
                    <a:gd name="T8" fmla="*/ 23 w 1892"/>
                    <a:gd name="T9" fmla="*/ 582 h 2280"/>
                    <a:gd name="T10" fmla="*/ 62 w 1892"/>
                    <a:gd name="T11" fmla="*/ 770 h 2280"/>
                    <a:gd name="T12" fmla="*/ 117 w 1892"/>
                    <a:gd name="T13" fmla="*/ 950 h 2280"/>
                    <a:gd name="T14" fmla="*/ 188 w 1892"/>
                    <a:gd name="T15" fmla="*/ 1124 h 2280"/>
                    <a:gd name="T16" fmla="*/ 274 w 1892"/>
                    <a:gd name="T17" fmla="*/ 1288 h 2280"/>
                    <a:gd name="T18" fmla="*/ 375 w 1892"/>
                    <a:gd name="T19" fmla="*/ 1442 h 2280"/>
                    <a:gd name="T20" fmla="*/ 487 w 1892"/>
                    <a:gd name="T21" fmla="*/ 1588 h 2280"/>
                    <a:gd name="T22" fmla="*/ 613 w 1892"/>
                    <a:gd name="T23" fmla="*/ 1721 h 2280"/>
                    <a:gd name="T24" fmla="*/ 752 w 1892"/>
                    <a:gd name="T25" fmla="*/ 1842 h 2280"/>
                    <a:gd name="T26" fmla="*/ 901 w 1892"/>
                    <a:gd name="T27" fmla="*/ 1950 h 2280"/>
                    <a:gd name="T28" fmla="*/ 1059 w 1892"/>
                    <a:gd name="T29" fmla="*/ 2045 h 2280"/>
                    <a:gd name="T30" fmla="*/ 1228 w 1892"/>
                    <a:gd name="T31" fmla="*/ 2125 h 2280"/>
                    <a:gd name="T32" fmla="*/ 1404 w 1892"/>
                    <a:gd name="T33" fmla="*/ 2190 h 2280"/>
                    <a:gd name="T34" fmla="*/ 1589 w 1892"/>
                    <a:gd name="T35" fmla="*/ 2239 h 2280"/>
                    <a:gd name="T36" fmla="*/ 1780 w 1892"/>
                    <a:gd name="T37" fmla="*/ 2271 h 2280"/>
                    <a:gd name="T38" fmla="*/ 1878 w 1892"/>
                    <a:gd name="T39" fmla="*/ 2280 h 2280"/>
                    <a:gd name="T40" fmla="*/ 1592 w 1892"/>
                    <a:gd name="T41" fmla="*/ 1757 h 2280"/>
                    <a:gd name="T42" fmla="*/ 1892 w 1892"/>
                    <a:gd name="T43" fmla="*/ 1210 h 2280"/>
                    <a:gd name="T44" fmla="*/ 1850 w 1892"/>
                    <a:gd name="T45" fmla="*/ 1204 h 2280"/>
                    <a:gd name="T46" fmla="*/ 1767 w 1892"/>
                    <a:gd name="T47" fmla="*/ 1184 h 2280"/>
                    <a:gd name="T48" fmla="*/ 1686 w 1892"/>
                    <a:gd name="T49" fmla="*/ 1159 h 2280"/>
                    <a:gd name="T50" fmla="*/ 1609 w 1892"/>
                    <a:gd name="T51" fmla="*/ 1126 h 2280"/>
                    <a:gd name="T52" fmla="*/ 1536 w 1892"/>
                    <a:gd name="T53" fmla="*/ 1087 h 2280"/>
                    <a:gd name="T54" fmla="*/ 1466 w 1892"/>
                    <a:gd name="T55" fmla="*/ 1042 h 2280"/>
                    <a:gd name="T56" fmla="*/ 1401 w 1892"/>
                    <a:gd name="T57" fmla="*/ 991 h 2280"/>
                    <a:gd name="T58" fmla="*/ 1342 w 1892"/>
                    <a:gd name="T59" fmla="*/ 934 h 2280"/>
                    <a:gd name="T60" fmla="*/ 1286 w 1892"/>
                    <a:gd name="T61" fmla="*/ 873 h 2280"/>
                    <a:gd name="T62" fmla="*/ 1237 w 1892"/>
                    <a:gd name="T63" fmla="*/ 809 h 2280"/>
                    <a:gd name="T64" fmla="*/ 1193 w 1892"/>
                    <a:gd name="T65" fmla="*/ 739 h 2280"/>
                    <a:gd name="T66" fmla="*/ 1154 w 1892"/>
                    <a:gd name="T67" fmla="*/ 665 h 2280"/>
                    <a:gd name="T68" fmla="*/ 1123 w 1892"/>
                    <a:gd name="T69" fmla="*/ 588 h 2280"/>
                    <a:gd name="T70" fmla="*/ 1097 w 1892"/>
                    <a:gd name="T71" fmla="*/ 508 h 2280"/>
                    <a:gd name="T72" fmla="*/ 1080 w 1892"/>
                    <a:gd name="T73" fmla="*/ 425 h 2280"/>
                    <a:gd name="T74" fmla="*/ 1068 w 1892"/>
                    <a:gd name="T75" fmla="*/ 339 h 2280"/>
                    <a:gd name="T76" fmla="*/ 1067 w 1892"/>
                    <a:gd name="T77" fmla="*/ 295 h 2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2" h="2280">
                      <a:moveTo>
                        <a:pt x="1067" y="295"/>
                      </a:moveTo>
                      <a:lnTo>
                        <a:pt x="528" y="0"/>
                      </a:lnTo>
                      <a:lnTo>
                        <a:pt x="0" y="289"/>
                      </a:lnTo>
                      <a:lnTo>
                        <a:pt x="3" y="387"/>
                      </a:lnTo>
                      <a:lnTo>
                        <a:pt x="23" y="582"/>
                      </a:lnTo>
                      <a:lnTo>
                        <a:pt x="62" y="770"/>
                      </a:lnTo>
                      <a:lnTo>
                        <a:pt x="117" y="950"/>
                      </a:lnTo>
                      <a:lnTo>
                        <a:pt x="188" y="1124"/>
                      </a:lnTo>
                      <a:lnTo>
                        <a:pt x="274" y="1288"/>
                      </a:lnTo>
                      <a:lnTo>
                        <a:pt x="375" y="1442"/>
                      </a:lnTo>
                      <a:lnTo>
                        <a:pt x="487" y="1588"/>
                      </a:lnTo>
                      <a:lnTo>
                        <a:pt x="613" y="1721"/>
                      </a:lnTo>
                      <a:lnTo>
                        <a:pt x="752" y="1842"/>
                      </a:lnTo>
                      <a:lnTo>
                        <a:pt x="901" y="1950"/>
                      </a:lnTo>
                      <a:lnTo>
                        <a:pt x="1059" y="2045"/>
                      </a:lnTo>
                      <a:lnTo>
                        <a:pt x="1228" y="2125"/>
                      </a:lnTo>
                      <a:lnTo>
                        <a:pt x="1404" y="2190"/>
                      </a:lnTo>
                      <a:lnTo>
                        <a:pt x="1589" y="2239"/>
                      </a:lnTo>
                      <a:lnTo>
                        <a:pt x="1780" y="2271"/>
                      </a:lnTo>
                      <a:lnTo>
                        <a:pt x="1878" y="2280"/>
                      </a:lnTo>
                      <a:lnTo>
                        <a:pt x="1592" y="1757"/>
                      </a:lnTo>
                      <a:lnTo>
                        <a:pt x="1892" y="1210"/>
                      </a:lnTo>
                      <a:lnTo>
                        <a:pt x="1850" y="1204"/>
                      </a:lnTo>
                      <a:lnTo>
                        <a:pt x="1767" y="1184"/>
                      </a:lnTo>
                      <a:lnTo>
                        <a:pt x="1686" y="1159"/>
                      </a:lnTo>
                      <a:lnTo>
                        <a:pt x="1609" y="1126"/>
                      </a:lnTo>
                      <a:lnTo>
                        <a:pt x="1536" y="1087"/>
                      </a:lnTo>
                      <a:lnTo>
                        <a:pt x="1466" y="1042"/>
                      </a:lnTo>
                      <a:lnTo>
                        <a:pt x="1401" y="991"/>
                      </a:lnTo>
                      <a:lnTo>
                        <a:pt x="1342" y="934"/>
                      </a:lnTo>
                      <a:lnTo>
                        <a:pt x="1286" y="873"/>
                      </a:lnTo>
                      <a:lnTo>
                        <a:pt x="1237" y="809"/>
                      </a:lnTo>
                      <a:lnTo>
                        <a:pt x="1193" y="739"/>
                      </a:lnTo>
                      <a:lnTo>
                        <a:pt x="1154" y="665"/>
                      </a:lnTo>
                      <a:lnTo>
                        <a:pt x="1123" y="588"/>
                      </a:lnTo>
                      <a:lnTo>
                        <a:pt x="1097" y="508"/>
                      </a:lnTo>
                      <a:lnTo>
                        <a:pt x="1080" y="425"/>
                      </a:lnTo>
                      <a:lnTo>
                        <a:pt x="1068" y="339"/>
                      </a:lnTo>
                      <a:lnTo>
                        <a:pt x="1067" y="29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094">
                  <a:extLst>
                    <a:ext uri="{FF2B5EF4-FFF2-40B4-BE49-F238E27FC236}">
                      <a16:creationId xmlns:a16="http://schemas.microsoft.com/office/drawing/2014/main" id="{C7F9D7F0-CB1F-11D7-6C10-1B2D6D794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2459" y="2422089"/>
                  <a:ext cx="1415939" cy="1176146"/>
                </a:xfrm>
                <a:custGeom>
                  <a:avLst/>
                  <a:gdLst>
                    <a:gd name="T0" fmla="*/ 0 w 2280"/>
                    <a:gd name="T1" fmla="*/ 1364 h 1891"/>
                    <a:gd name="T2" fmla="*/ 289 w 2280"/>
                    <a:gd name="T3" fmla="*/ 1891 h 1891"/>
                    <a:gd name="T4" fmla="*/ 388 w 2280"/>
                    <a:gd name="T5" fmla="*/ 1888 h 1891"/>
                    <a:gd name="T6" fmla="*/ 582 w 2280"/>
                    <a:gd name="T7" fmla="*/ 1867 h 1891"/>
                    <a:gd name="T8" fmla="*/ 770 w 2280"/>
                    <a:gd name="T9" fmla="*/ 1830 h 1891"/>
                    <a:gd name="T10" fmla="*/ 951 w 2280"/>
                    <a:gd name="T11" fmla="*/ 1774 h 1891"/>
                    <a:gd name="T12" fmla="*/ 1123 w 2280"/>
                    <a:gd name="T13" fmla="*/ 1704 h 1891"/>
                    <a:gd name="T14" fmla="*/ 1288 w 2280"/>
                    <a:gd name="T15" fmla="*/ 1617 h 1891"/>
                    <a:gd name="T16" fmla="*/ 1444 w 2280"/>
                    <a:gd name="T17" fmla="*/ 1517 h 1891"/>
                    <a:gd name="T18" fmla="*/ 1587 w 2280"/>
                    <a:gd name="T19" fmla="*/ 1405 h 1891"/>
                    <a:gd name="T20" fmla="*/ 1721 w 2280"/>
                    <a:gd name="T21" fmla="*/ 1277 h 1891"/>
                    <a:gd name="T22" fmla="*/ 1843 w 2280"/>
                    <a:gd name="T23" fmla="*/ 1140 h 1891"/>
                    <a:gd name="T24" fmla="*/ 1952 w 2280"/>
                    <a:gd name="T25" fmla="*/ 991 h 1891"/>
                    <a:gd name="T26" fmla="*/ 2046 w 2280"/>
                    <a:gd name="T27" fmla="*/ 832 h 1891"/>
                    <a:gd name="T28" fmla="*/ 2127 w 2280"/>
                    <a:gd name="T29" fmla="*/ 664 h 1891"/>
                    <a:gd name="T30" fmla="*/ 2191 w 2280"/>
                    <a:gd name="T31" fmla="*/ 487 h 1891"/>
                    <a:gd name="T32" fmla="*/ 2239 w 2280"/>
                    <a:gd name="T33" fmla="*/ 303 h 1891"/>
                    <a:gd name="T34" fmla="*/ 2272 w 2280"/>
                    <a:gd name="T35" fmla="*/ 112 h 1891"/>
                    <a:gd name="T36" fmla="*/ 2280 w 2280"/>
                    <a:gd name="T37" fmla="*/ 14 h 1891"/>
                    <a:gd name="T38" fmla="*/ 1758 w 2280"/>
                    <a:gd name="T39" fmla="*/ 300 h 1891"/>
                    <a:gd name="T40" fmla="*/ 1210 w 2280"/>
                    <a:gd name="T41" fmla="*/ 0 h 1891"/>
                    <a:gd name="T42" fmla="*/ 1204 w 2280"/>
                    <a:gd name="T43" fmla="*/ 42 h 1891"/>
                    <a:gd name="T44" fmla="*/ 1186 w 2280"/>
                    <a:gd name="T45" fmla="*/ 125 h 1891"/>
                    <a:gd name="T46" fmla="*/ 1160 w 2280"/>
                    <a:gd name="T47" fmla="*/ 206 h 1891"/>
                    <a:gd name="T48" fmla="*/ 1126 w 2280"/>
                    <a:gd name="T49" fmla="*/ 282 h 1891"/>
                    <a:gd name="T50" fmla="*/ 1087 w 2280"/>
                    <a:gd name="T51" fmla="*/ 356 h 1891"/>
                    <a:gd name="T52" fmla="*/ 1042 w 2280"/>
                    <a:gd name="T53" fmla="*/ 425 h 1891"/>
                    <a:gd name="T54" fmla="*/ 991 w 2280"/>
                    <a:gd name="T55" fmla="*/ 489 h 1891"/>
                    <a:gd name="T56" fmla="*/ 935 w 2280"/>
                    <a:gd name="T57" fmla="*/ 550 h 1891"/>
                    <a:gd name="T58" fmla="*/ 875 w 2280"/>
                    <a:gd name="T59" fmla="*/ 606 h 1891"/>
                    <a:gd name="T60" fmla="*/ 808 w 2280"/>
                    <a:gd name="T61" fmla="*/ 655 h 1891"/>
                    <a:gd name="T62" fmla="*/ 740 w 2280"/>
                    <a:gd name="T63" fmla="*/ 699 h 1891"/>
                    <a:gd name="T64" fmla="*/ 666 w 2280"/>
                    <a:gd name="T65" fmla="*/ 737 h 1891"/>
                    <a:gd name="T66" fmla="*/ 588 w 2280"/>
                    <a:gd name="T67" fmla="*/ 769 h 1891"/>
                    <a:gd name="T68" fmla="*/ 508 w 2280"/>
                    <a:gd name="T69" fmla="*/ 794 h 1891"/>
                    <a:gd name="T70" fmla="*/ 425 w 2280"/>
                    <a:gd name="T71" fmla="*/ 812 h 1891"/>
                    <a:gd name="T72" fmla="*/ 339 w 2280"/>
                    <a:gd name="T73" fmla="*/ 823 h 1891"/>
                    <a:gd name="T74" fmla="*/ 296 w 2280"/>
                    <a:gd name="T75" fmla="*/ 825 h 1891"/>
                    <a:gd name="T76" fmla="*/ 0 w 2280"/>
                    <a:gd name="T77" fmla="*/ 1364 h 1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80" h="1891">
                      <a:moveTo>
                        <a:pt x="0" y="1364"/>
                      </a:moveTo>
                      <a:lnTo>
                        <a:pt x="289" y="1891"/>
                      </a:lnTo>
                      <a:lnTo>
                        <a:pt x="388" y="1888"/>
                      </a:lnTo>
                      <a:lnTo>
                        <a:pt x="582" y="1867"/>
                      </a:lnTo>
                      <a:lnTo>
                        <a:pt x="770" y="1830"/>
                      </a:lnTo>
                      <a:lnTo>
                        <a:pt x="951" y="1774"/>
                      </a:lnTo>
                      <a:lnTo>
                        <a:pt x="1123" y="1704"/>
                      </a:lnTo>
                      <a:lnTo>
                        <a:pt x="1288" y="1617"/>
                      </a:lnTo>
                      <a:lnTo>
                        <a:pt x="1444" y="1517"/>
                      </a:lnTo>
                      <a:lnTo>
                        <a:pt x="1587" y="1405"/>
                      </a:lnTo>
                      <a:lnTo>
                        <a:pt x="1721" y="1277"/>
                      </a:lnTo>
                      <a:lnTo>
                        <a:pt x="1843" y="1140"/>
                      </a:lnTo>
                      <a:lnTo>
                        <a:pt x="1952" y="991"/>
                      </a:lnTo>
                      <a:lnTo>
                        <a:pt x="2046" y="832"/>
                      </a:lnTo>
                      <a:lnTo>
                        <a:pt x="2127" y="664"/>
                      </a:lnTo>
                      <a:lnTo>
                        <a:pt x="2191" y="487"/>
                      </a:lnTo>
                      <a:lnTo>
                        <a:pt x="2239" y="303"/>
                      </a:lnTo>
                      <a:lnTo>
                        <a:pt x="2272" y="112"/>
                      </a:lnTo>
                      <a:lnTo>
                        <a:pt x="2280" y="14"/>
                      </a:lnTo>
                      <a:lnTo>
                        <a:pt x="1758" y="300"/>
                      </a:lnTo>
                      <a:lnTo>
                        <a:pt x="1210" y="0"/>
                      </a:lnTo>
                      <a:lnTo>
                        <a:pt x="1204" y="42"/>
                      </a:lnTo>
                      <a:lnTo>
                        <a:pt x="1186" y="125"/>
                      </a:lnTo>
                      <a:lnTo>
                        <a:pt x="1160" y="206"/>
                      </a:lnTo>
                      <a:lnTo>
                        <a:pt x="1126" y="282"/>
                      </a:lnTo>
                      <a:lnTo>
                        <a:pt x="1087" y="356"/>
                      </a:lnTo>
                      <a:lnTo>
                        <a:pt x="1042" y="425"/>
                      </a:lnTo>
                      <a:lnTo>
                        <a:pt x="991" y="489"/>
                      </a:lnTo>
                      <a:lnTo>
                        <a:pt x="935" y="550"/>
                      </a:lnTo>
                      <a:lnTo>
                        <a:pt x="875" y="606"/>
                      </a:lnTo>
                      <a:lnTo>
                        <a:pt x="808" y="655"/>
                      </a:lnTo>
                      <a:lnTo>
                        <a:pt x="740" y="699"/>
                      </a:lnTo>
                      <a:lnTo>
                        <a:pt x="666" y="737"/>
                      </a:lnTo>
                      <a:lnTo>
                        <a:pt x="588" y="769"/>
                      </a:lnTo>
                      <a:lnTo>
                        <a:pt x="508" y="794"/>
                      </a:lnTo>
                      <a:lnTo>
                        <a:pt x="425" y="812"/>
                      </a:lnTo>
                      <a:lnTo>
                        <a:pt x="339" y="823"/>
                      </a:lnTo>
                      <a:lnTo>
                        <a:pt x="296" y="825"/>
                      </a:lnTo>
                      <a:lnTo>
                        <a:pt x="0" y="136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095">
                  <a:extLst>
                    <a:ext uri="{FF2B5EF4-FFF2-40B4-BE49-F238E27FC236}">
                      <a16:creationId xmlns:a16="http://schemas.microsoft.com/office/drawing/2014/main" id="{CDDC21E4-7781-AEF4-F6C4-D5917D55E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422" y="1086805"/>
                  <a:ext cx="1415939" cy="1173658"/>
                </a:xfrm>
                <a:custGeom>
                  <a:avLst/>
                  <a:gdLst>
                    <a:gd name="T0" fmla="*/ 2280 w 2280"/>
                    <a:gd name="T1" fmla="*/ 526 h 1891"/>
                    <a:gd name="T2" fmla="*/ 1991 w 2280"/>
                    <a:gd name="T3" fmla="*/ 0 h 1891"/>
                    <a:gd name="T4" fmla="*/ 1893 w 2280"/>
                    <a:gd name="T5" fmla="*/ 3 h 1891"/>
                    <a:gd name="T6" fmla="*/ 1698 w 2280"/>
                    <a:gd name="T7" fmla="*/ 24 h 1891"/>
                    <a:gd name="T8" fmla="*/ 1510 w 2280"/>
                    <a:gd name="T9" fmla="*/ 62 h 1891"/>
                    <a:gd name="T10" fmla="*/ 1330 w 2280"/>
                    <a:gd name="T11" fmla="*/ 117 h 1891"/>
                    <a:gd name="T12" fmla="*/ 1156 w 2280"/>
                    <a:gd name="T13" fmla="*/ 188 h 1891"/>
                    <a:gd name="T14" fmla="*/ 992 w 2280"/>
                    <a:gd name="T15" fmla="*/ 274 h 1891"/>
                    <a:gd name="T16" fmla="*/ 838 w 2280"/>
                    <a:gd name="T17" fmla="*/ 374 h 1891"/>
                    <a:gd name="T18" fmla="*/ 692 w 2280"/>
                    <a:gd name="T19" fmla="*/ 488 h 1891"/>
                    <a:gd name="T20" fmla="*/ 559 w 2280"/>
                    <a:gd name="T21" fmla="*/ 613 h 1891"/>
                    <a:gd name="T22" fmla="*/ 437 w 2280"/>
                    <a:gd name="T23" fmla="*/ 751 h 1891"/>
                    <a:gd name="T24" fmla="*/ 329 w 2280"/>
                    <a:gd name="T25" fmla="*/ 900 h 1891"/>
                    <a:gd name="T26" fmla="*/ 234 w 2280"/>
                    <a:gd name="T27" fmla="*/ 1059 h 1891"/>
                    <a:gd name="T28" fmla="*/ 153 w 2280"/>
                    <a:gd name="T29" fmla="*/ 1228 h 1891"/>
                    <a:gd name="T30" fmla="*/ 88 w 2280"/>
                    <a:gd name="T31" fmla="*/ 1404 h 1891"/>
                    <a:gd name="T32" fmla="*/ 40 w 2280"/>
                    <a:gd name="T33" fmla="*/ 1588 h 1891"/>
                    <a:gd name="T34" fmla="*/ 8 w 2280"/>
                    <a:gd name="T35" fmla="*/ 1780 h 1891"/>
                    <a:gd name="T36" fmla="*/ 0 w 2280"/>
                    <a:gd name="T37" fmla="*/ 1877 h 1891"/>
                    <a:gd name="T38" fmla="*/ 523 w 2280"/>
                    <a:gd name="T39" fmla="*/ 1591 h 1891"/>
                    <a:gd name="T40" fmla="*/ 1070 w 2280"/>
                    <a:gd name="T41" fmla="*/ 1891 h 1891"/>
                    <a:gd name="T42" fmla="*/ 1076 w 2280"/>
                    <a:gd name="T43" fmla="*/ 1849 h 1891"/>
                    <a:gd name="T44" fmla="*/ 1095 w 2280"/>
                    <a:gd name="T45" fmla="*/ 1766 h 1891"/>
                    <a:gd name="T46" fmla="*/ 1121 w 2280"/>
                    <a:gd name="T47" fmla="*/ 1685 h 1891"/>
                    <a:gd name="T48" fmla="*/ 1154 w 2280"/>
                    <a:gd name="T49" fmla="*/ 1609 h 1891"/>
                    <a:gd name="T50" fmla="*/ 1193 w 2280"/>
                    <a:gd name="T51" fmla="*/ 1535 h 1891"/>
                    <a:gd name="T52" fmla="*/ 1238 w 2280"/>
                    <a:gd name="T53" fmla="*/ 1466 h 1891"/>
                    <a:gd name="T54" fmla="*/ 1289 w 2280"/>
                    <a:gd name="T55" fmla="*/ 1401 h 1891"/>
                    <a:gd name="T56" fmla="*/ 1344 w 2280"/>
                    <a:gd name="T57" fmla="*/ 1340 h 1891"/>
                    <a:gd name="T58" fmla="*/ 1405 w 2280"/>
                    <a:gd name="T59" fmla="*/ 1286 h 1891"/>
                    <a:gd name="T60" fmla="*/ 1471 w 2280"/>
                    <a:gd name="T61" fmla="*/ 1235 h 1891"/>
                    <a:gd name="T62" fmla="*/ 1541 w 2280"/>
                    <a:gd name="T63" fmla="*/ 1191 h 1891"/>
                    <a:gd name="T64" fmla="*/ 1614 w 2280"/>
                    <a:gd name="T65" fmla="*/ 1154 h 1891"/>
                    <a:gd name="T66" fmla="*/ 1692 w 2280"/>
                    <a:gd name="T67" fmla="*/ 1121 h 1891"/>
                    <a:gd name="T68" fmla="*/ 1772 w 2280"/>
                    <a:gd name="T69" fmla="*/ 1097 h 1891"/>
                    <a:gd name="T70" fmla="*/ 1855 w 2280"/>
                    <a:gd name="T71" fmla="*/ 1079 h 1891"/>
                    <a:gd name="T72" fmla="*/ 1941 w 2280"/>
                    <a:gd name="T73" fmla="*/ 1068 h 1891"/>
                    <a:gd name="T74" fmla="*/ 1985 w 2280"/>
                    <a:gd name="T75" fmla="*/ 1066 h 1891"/>
                    <a:gd name="T76" fmla="*/ 2280 w 2280"/>
                    <a:gd name="T77" fmla="*/ 526 h 1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80" h="1891">
                      <a:moveTo>
                        <a:pt x="2280" y="526"/>
                      </a:moveTo>
                      <a:lnTo>
                        <a:pt x="1991" y="0"/>
                      </a:lnTo>
                      <a:lnTo>
                        <a:pt x="1893" y="3"/>
                      </a:lnTo>
                      <a:lnTo>
                        <a:pt x="1698" y="24"/>
                      </a:lnTo>
                      <a:lnTo>
                        <a:pt x="1510" y="62"/>
                      </a:lnTo>
                      <a:lnTo>
                        <a:pt x="1330" y="117"/>
                      </a:lnTo>
                      <a:lnTo>
                        <a:pt x="1156" y="188"/>
                      </a:lnTo>
                      <a:lnTo>
                        <a:pt x="992" y="274"/>
                      </a:lnTo>
                      <a:lnTo>
                        <a:pt x="838" y="374"/>
                      </a:lnTo>
                      <a:lnTo>
                        <a:pt x="692" y="488"/>
                      </a:lnTo>
                      <a:lnTo>
                        <a:pt x="559" y="613"/>
                      </a:lnTo>
                      <a:lnTo>
                        <a:pt x="437" y="751"/>
                      </a:lnTo>
                      <a:lnTo>
                        <a:pt x="329" y="900"/>
                      </a:lnTo>
                      <a:lnTo>
                        <a:pt x="234" y="1059"/>
                      </a:lnTo>
                      <a:lnTo>
                        <a:pt x="153" y="1228"/>
                      </a:lnTo>
                      <a:lnTo>
                        <a:pt x="88" y="1404"/>
                      </a:lnTo>
                      <a:lnTo>
                        <a:pt x="40" y="1588"/>
                      </a:lnTo>
                      <a:lnTo>
                        <a:pt x="8" y="1780"/>
                      </a:lnTo>
                      <a:lnTo>
                        <a:pt x="0" y="1877"/>
                      </a:lnTo>
                      <a:lnTo>
                        <a:pt x="523" y="1591"/>
                      </a:lnTo>
                      <a:lnTo>
                        <a:pt x="1070" y="1891"/>
                      </a:lnTo>
                      <a:lnTo>
                        <a:pt x="1076" y="1849"/>
                      </a:lnTo>
                      <a:lnTo>
                        <a:pt x="1095" y="1766"/>
                      </a:lnTo>
                      <a:lnTo>
                        <a:pt x="1121" y="1685"/>
                      </a:lnTo>
                      <a:lnTo>
                        <a:pt x="1154" y="1609"/>
                      </a:lnTo>
                      <a:lnTo>
                        <a:pt x="1193" y="1535"/>
                      </a:lnTo>
                      <a:lnTo>
                        <a:pt x="1238" y="1466"/>
                      </a:lnTo>
                      <a:lnTo>
                        <a:pt x="1289" y="1401"/>
                      </a:lnTo>
                      <a:lnTo>
                        <a:pt x="1344" y="1340"/>
                      </a:lnTo>
                      <a:lnTo>
                        <a:pt x="1405" y="1286"/>
                      </a:lnTo>
                      <a:lnTo>
                        <a:pt x="1471" y="1235"/>
                      </a:lnTo>
                      <a:lnTo>
                        <a:pt x="1541" y="1191"/>
                      </a:lnTo>
                      <a:lnTo>
                        <a:pt x="1614" y="1154"/>
                      </a:lnTo>
                      <a:lnTo>
                        <a:pt x="1692" y="1121"/>
                      </a:lnTo>
                      <a:lnTo>
                        <a:pt x="1772" y="1097"/>
                      </a:lnTo>
                      <a:lnTo>
                        <a:pt x="1855" y="1079"/>
                      </a:lnTo>
                      <a:lnTo>
                        <a:pt x="1941" y="1068"/>
                      </a:lnTo>
                      <a:lnTo>
                        <a:pt x="1985" y="1066"/>
                      </a:lnTo>
                      <a:lnTo>
                        <a:pt x="2280" y="5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9C1C56-E40E-6A29-CFE0-2A683232439D}"/>
                  </a:ext>
                </a:extLst>
              </p:cNvPr>
              <p:cNvSpPr txBox="1"/>
              <p:nvPr/>
            </p:nvSpPr>
            <p:spPr>
              <a:xfrm rot="19182610">
                <a:off x="8271364" y="3521833"/>
                <a:ext cx="1721521" cy="709736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Up">
                  <a:avLst>
                    <a:gd name="adj" fmla="val 10965958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Optimize</a:t>
                </a:r>
              </a:p>
            </p:txBody>
          </p:sp>
          <p:sp>
            <p:nvSpPr>
              <p:cNvPr id="9" name="Freeform: Shape 56">
                <a:extLst>
                  <a:ext uri="{FF2B5EF4-FFF2-40B4-BE49-F238E27FC236}">
                    <a16:creationId xmlns:a16="http://schemas.microsoft.com/office/drawing/2014/main" id="{148B2DD3-6F2F-4303-00CB-266DF9911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3231" y="3794791"/>
                <a:ext cx="776756" cy="906530"/>
              </a:xfrm>
              <a:custGeom>
                <a:avLst/>
                <a:gdLst>
                  <a:gd name="connsiteX0" fmla="*/ 52307 w 616331"/>
                  <a:gd name="connsiteY0" fmla="*/ 0 h 719303"/>
                  <a:gd name="connsiteX1" fmla="*/ 146715 w 616331"/>
                  <a:gd name="connsiteY1" fmla="*/ 22076 h 719303"/>
                  <a:gd name="connsiteX2" fmla="*/ 616331 w 616331"/>
                  <a:gd name="connsiteY2" fmla="*/ 624653 h 719303"/>
                  <a:gd name="connsiteX3" fmla="*/ 614717 w 616331"/>
                  <a:gd name="connsiteY3" fmla="*/ 719303 h 719303"/>
                  <a:gd name="connsiteX4" fmla="*/ 512697 w 616331"/>
                  <a:gd name="connsiteY4" fmla="*/ 663107 h 719303"/>
                  <a:gd name="connsiteX5" fmla="*/ 512076 w 616331"/>
                  <a:gd name="connsiteY5" fmla="*/ 636998 h 719303"/>
                  <a:gd name="connsiteX6" fmla="*/ 505248 w 616331"/>
                  <a:gd name="connsiteY6" fmla="*/ 583537 h 719303"/>
                  <a:gd name="connsiteX7" fmla="*/ 494076 w 616331"/>
                  <a:gd name="connsiteY7" fmla="*/ 531319 h 719303"/>
                  <a:gd name="connsiteX8" fmla="*/ 477938 w 616331"/>
                  <a:gd name="connsiteY8" fmla="*/ 482209 h 719303"/>
                  <a:gd name="connsiteX9" fmla="*/ 458696 w 616331"/>
                  <a:gd name="connsiteY9" fmla="*/ 433721 h 719303"/>
                  <a:gd name="connsiteX10" fmla="*/ 435730 w 616331"/>
                  <a:gd name="connsiteY10" fmla="*/ 387720 h 719303"/>
                  <a:gd name="connsiteX11" fmla="*/ 407178 w 616331"/>
                  <a:gd name="connsiteY11" fmla="*/ 344205 h 719303"/>
                  <a:gd name="connsiteX12" fmla="*/ 376764 w 616331"/>
                  <a:gd name="connsiteY12" fmla="*/ 303798 h 719303"/>
                  <a:gd name="connsiteX13" fmla="*/ 342005 w 616331"/>
                  <a:gd name="connsiteY13" fmla="*/ 265878 h 719303"/>
                  <a:gd name="connsiteX14" fmla="*/ 305384 w 616331"/>
                  <a:gd name="connsiteY14" fmla="*/ 231688 h 719303"/>
                  <a:gd name="connsiteX15" fmla="*/ 265038 w 616331"/>
                  <a:gd name="connsiteY15" fmla="*/ 199362 h 719303"/>
                  <a:gd name="connsiteX16" fmla="*/ 221589 w 616331"/>
                  <a:gd name="connsiteY16" fmla="*/ 172010 h 719303"/>
                  <a:gd name="connsiteX17" fmla="*/ 176278 w 616331"/>
                  <a:gd name="connsiteY17" fmla="*/ 147766 h 719303"/>
                  <a:gd name="connsiteX18" fmla="*/ 129105 w 616331"/>
                  <a:gd name="connsiteY18" fmla="*/ 126630 h 719303"/>
                  <a:gd name="connsiteX19" fmla="*/ 78829 w 616331"/>
                  <a:gd name="connsiteY19" fmla="*/ 110468 h 719303"/>
                  <a:gd name="connsiteX20" fmla="*/ 26690 w 616331"/>
                  <a:gd name="connsiteY20" fmla="*/ 98656 h 719303"/>
                  <a:gd name="connsiteX21" fmla="*/ 0 w 616331"/>
                  <a:gd name="connsiteY21" fmla="*/ 95548 h 71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6331" h="719303">
                    <a:moveTo>
                      <a:pt x="52307" y="0"/>
                    </a:moveTo>
                    <a:lnTo>
                      <a:pt x="146715" y="22076"/>
                    </a:lnTo>
                    <a:cubicBezTo>
                      <a:pt x="408179" y="111679"/>
                      <a:pt x="593307" y="349223"/>
                      <a:pt x="616331" y="624653"/>
                    </a:cubicBezTo>
                    <a:lnTo>
                      <a:pt x="614717" y="719303"/>
                    </a:lnTo>
                    <a:lnTo>
                      <a:pt x="512697" y="663107"/>
                    </a:lnTo>
                    <a:lnTo>
                      <a:pt x="512076" y="636998"/>
                    </a:lnTo>
                    <a:lnTo>
                      <a:pt x="505248" y="583537"/>
                    </a:lnTo>
                    <a:lnTo>
                      <a:pt x="494076" y="531319"/>
                    </a:lnTo>
                    <a:lnTo>
                      <a:pt x="477938" y="482209"/>
                    </a:lnTo>
                    <a:lnTo>
                      <a:pt x="458696" y="433721"/>
                    </a:lnTo>
                    <a:lnTo>
                      <a:pt x="435730" y="387720"/>
                    </a:lnTo>
                    <a:lnTo>
                      <a:pt x="407178" y="344205"/>
                    </a:lnTo>
                    <a:lnTo>
                      <a:pt x="376764" y="303798"/>
                    </a:lnTo>
                    <a:lnTo>
                      <a:pt x="342005" y="265878"/>
                    </a:lnTo>
                    <a:lnTo>
                      <a:pt x="305384" y="231688"/>
                    </a:lnTo>
                    <a:lnTo>
                      <a:pt x="265038" y="199362"/>
                    </a:lnTo>
                    <a:lnTo>
                      <a:pt x="221589" y="172010"/>
                    </a:lnTo>
                    <a:lnTo>
                      <a:pt x="176278" y="147766"/>
                    </a:lnTo>
                    <a:lnTo>
                      <a:pt x="129105" y="126630"/>
                    </a:lnTo>
                    <a:lnTo>
                      <a:pt x="78829" y="110468"/>
                    </a:lnTo>
                    <a:lnTo>
                      <a:pt x="26690" y="98656"/>
                    </a:lnTo>
                    <a:lnTo>
                      <a:pt x="0" y="9554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58">
                <a:extLst>
                  <a:ext uri="{FF2B5EF4-FFF2-40B4-BE49-F238E27FC236}">
                    <a16:creationId xmlns:a16="http://schemas.microsoft.com/office/drawing/2014/main" id="{18E5AEF6-73D0-179B-12D3-BE4794830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9346" y="3778177"/>
                <a:ext cx="906335" cy="765375"/>
              </a:xfrm>
              <a:custGeom>
                <a:avLst/>
                <a:gdLst>
                  <a:gd name="connsiteX0" fmla="*/ 622274 w 719148"/>
                  <a:gd name="connsiteY0" fmla="*/ 0 h 607301"/>
                  <a:gd name="connsiteX1" fmla="*/ 719148 w 719148"/>
                  <a:gd name="connsiteY1" fmla="*/ 1057 h 607301"/>
                  <a:gd name="connsiteX2" fmla="*/ 663584 w 719148"/>
                  <a:gd name="connsiteY2" fmla="*/ 102706 h 607301"/>
                  <a:gd name="connsiteX3" fmla="*/ 636259 w 719148"/>
                  <a:gd name="connsiteY3" fmla="*/ 103947 h 607301"/>
                  <a:gd name="connsiteX4" fmla="*/ 582851 w 719148"/>
                  <a:gd name="connsiteY4" fmla="*/ 110774 h 607301"/>
                  <a:gd name="connsiteX5" fmla="*/ 531306 w 719148"/>
                  <a:gd name="connsiteY5" fmla="*/ 121946 h 607301"/>
                  <a:gd name="connsiteX6" fmla="*/ 481624 w 719148"/>
                  <a:gd name="connsiteY6" fmla="*/ 136842 h 607301"/>
                  <a:gd name="connsiteX7" fmla="*/ 433184 w 719148"/>
                  <a:gd name="connsiteY7" fmla="*/ 157324 h 607301"/>
                  <a:gd name="connsiteX8" fmla="*/ 387849 w 719148"/>
                  <a:gd name="connsiteY8" fmla="*/ 180288 h 607301"/>
                  <a:gd name="connsiteX9" fmla="*/ 344377 w 719148"/>
                  <a:gd name="connsiteY9" fmla="*/ 207597 h 607301"/>
                  <a:gd name="connsiteX10" fmla="*/ 303390 w 719148"/>
                  <a:gd name="connsiteY10" fmla="*/ 239250 h 607301"/>
                  <a:gd name="connsiteX11" fmla="*/ 265507 w 719148"/>
                  <a:gd name="connsiteY11" fmla="*/ 272765 h 607301"/>
                  <a:gd name="connsiteX12" fmla="*/ 231351 w 719148"/>
                  <a:gd name="connsiteY12" fmla="*/ 310625 h 607301"/>
                  <a:gd name="connsiteX13" fmla="*/ 199678 w 719148"/>
                  <a:gd name="connsiteY13" fmla="*/ 350968 h 607301"/>
                  <a:gd name="connsiteX14" fmla="*/ 171732 w 719148"/>
                  <a:gd name="connsiteY14" fmla="*/ 393793 h 607301"/>
                  <a:gd name="connsiteX15" fmla="*/ 147512 w 719148"/>
                  <a:gd name="connsiteY15" fmla="*/ 439721 h 607301"/>
                  <a:gd name="connsiteX16" fmla="*/ 127018 w 719148"/>
                  <a:gd name="connsiteY16" fmla="*/ 486891 h 607301"/>
                  <a:gd name="connsiteX17" fmla="*/ 110872 w 719148"/>
                  <a:gd name="connsiteY17" fmla="*/ 537164 h 607301"/>
                  <a:gd name="connsiteX18" fmla="*/ 99072 w 719148"/>
                  <a:gd name="connsiteY18" fmla="*/ 588679 h 607301"/>
                  <a:gd name="connsiteX19" fmla="*/ 96410 w 719148"/>
                  <a:gd name="connsiteY19" fmla="*/ 607301 h 607301"/>
                  <a:gd name="connsiteX20" fmla="*/ 76127 w 719148"/>
                  <a:gd name="connsiteY20" fmla="*/ 604212 h 607301"/>
                  <a:gd name="connsiteX21" fmla="*/ 0 w 719148"/>
                  <a:gd name="connsiteY21" fmla="*/ 562485 h 607301"/>
                  <a:gd name="connsiteX22" fmla="*/ 26517 w 719148"/>
                  <a:gd name="connsiteY22" fmla="*/ 458123 h 607301"/>
                  <a:gd name="connsiteX23" fmla="*/ 622274 w 719148"/>
                  <a:gd name="connsiteY23" fmla="*/ 0 h 60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9148" h="607301">
                    <a:moveTo>
                      <a:pt x="622274" y="0"/>
                    </a:moveTo>
                    <a:lnTo>
                      <a:pt x="719148" y="1057"/>
                    </a:lnTo>
                    <a:lnTo>
                      <a:pt x="663584" y="102706"/>
                    </a:lnTo>
                    <a:lnTo>
                      <a:pt x="636259" y="103947"/>
                    </a:lnTo>
                    <a:lnTo>
                      <a:pt x="582851" y="110774"/>
                    </a:lnTo>
                    <a:lnTo>
                      <a:pt x="531306" y="121946"/>
                    </a:lnTo>
                    <a:lnTo>
                      <a:pt x="481624" y="136842"/>
                    </a:lnTo>
                    <a:lnTo>
                      <a:pt x="433184" y="157324"/>
                    </a:lnTo>
                    <a:lnTo>
                      <a:pt x="387849" y="180288"/>
                    </a:lnTo>
                    <a:lnTo>
                      <a:pt x="344377" y="207597"/>
                    </a:lnTo>
                    <a:lnTo>
                      <a:pt x="303390" y="239250"/>
                    </a:lnTo>
                    <a:lnTo>
                      <a:pt x="265507" y="272765"/>
                    </a:lnTo>
                    <a:lnTo>
                      <a:pt x="231351" y="310625"/>
                    </a:lnTo>
                    <a:lnTo>
                      <a:pt x="199678" y="350968"/>
                    </a:lnTo>
                    <a:lnTo>
                      <a:pt x="171732" y="393793"/>
                    </a:lnTo>
                    <a:lnTo>
                      <a:pt x="147512" y="439721"/>
                    </a:lnTo>
                    <a:lnTo>
                      <a:pt x="127018" y="486891"/>
                    </a:lnTo>
                    <a:lnTo>
                      <a:pt x="110872" y="537164"/>
                    </a:lnTo>
                    <a:lnTo>
                      <a:pt x="99072" y="588679"/>
                    </a:lnTo>
                    <a:lnTo>
                      <a:pt x="96410" y="607301"/>
                    </a:lnTo>
                    <a:lnTo>
                      <a:pt x="76127" y="604212"/>
                    </a:lnTo>
                    <a:lnTo>
                      <a:pt x="0" y="562485"/>
                    </a:lnTo>
                    <a:lnTo>
                      <a:pt x="26517" y="458123"/>
                    </a:lnTo>
                    <a:cubicBezTo>
                      <a:pt x="118785" y="203204"/>
                      <a:pt x="352209" y="23706"/>
                      <a:pt x="622274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59">
                <a:extLst>
                  <a:ext uri="{FF2B5EF4-FFF2-40B4-BE49-F238E27FC236}">
                    <a16:creationId xmlns:a16="http://schemas.microsoft.com/office/drawing/2014/main" id="{D2B20874-409F-F7BC-32C8-B8C414D9E234}"/>
                  </a:ext>
                </a:extLst>
              </p:cNvPr>
              <p:cNvSpPr/>
              <p:nvPr/>
            </p:nvSpPr>
            <p:spPr bwMode="gray">
              <a:xfrm>
                <a:off x="9684356" y="4756630"/>
                <a:ext cx="908412" cy="780266"/>
              </a:xfrm>
              <a:custGeom>
                <a:avLst/>
                <a:gdLst>
                  <a:gd name="connsiteX0" fmla="*/ 623642 w 720796"/>
                  <a:gd name="connsiteY0" fmla="*/ 0 h 619116"/>
                  <a:gd name="connsiteX1" fmla="*/ 720796 w 720796"/>
                  <a:gd name="connsiteY1" fmla="*/ 53267 h 619116"/>
                  <a:gd name="connsiteX2" fmla="*/ 700639 w 720796"/>
                  <a:gd name="connsiteY2" fmla="*/ 142472 h 619116"/>
                  <a:gd name="connsiteX3" fmla="*/ 458936 w 720796"/>
                  <a:gd name="connsiteY3" fmla="*/ 478547 h 619116"/>
                  <a:gd name="connsiteX4" fmla="*/ 69568 w 720796"/>
                  <a:gd name="connsiteY4" fmla="*/ 619116 h 619116"/>
                  <a:gd name="connsiteX5" fmla="*/ 0 w 720796"/>
                  <a:gd name="connsiteY5" fmla="*/ 615299 h 619116"/>
                  <a:gd name="connsiteX6" fmla="*/ 56025 w 720796"/>
                  <a:gd name="connsiteY6" fmla="*/ 513126 h 619116"/>
                  <a:gd name="connsiteX7" fmla="*/ 82729 w 720796"/>
                  <a:gd name="connsiteY7" fmla="*/ 511882 h 619116"/>
                  <a:gd name="connsiteX8" fmla="*/ 136137 w 720796"/>
                  <a:gd name="connsiteY8" fmla="*/ 505040 h 619116"/>
                  <a:gd name="connsiteX9" fmla="*/ 187682 w 720796"/>
                  <a:gd name="connsiteY9" fmla="*/ 493845 h 619116"/>
                  <a:gd name="connsiteX10" fmla="*/ 237364 w 720796"/>
                  <a:gd name="connsiteY10" fmla="*/ 478295 h 619116"/>
                  <a:gd name="connsiteX11" fmla="*/ 285804 w 720796"/>
                  <a:gd name="connsiteY11" fmla="*/ 458392 h 619116"/>
                  <a:gd name="connsiteX12" fmla="*/ 331760 w 720796"/>
                  <a:gd name="connsiteY12" fmla="*/ 434757 h 619116"/>
                  <a:gd name="connsiteX13" fmla="*/ 373990 w 720796"/>
                  <a:gd name="connsiteY13" fmla="*/ 407391 h 619116"/>
                  <a:gd name="connsiteX14" fmla="*/ 415599 w 720796"/>
                  <a:gd name="connsiteY14" fmla="*/ 376914 h 619116"/>
                  <a:gd name="connsiteX15" fmla="*/ 452860 w 720796"/>
                  <a:gd name="connsiteY15" fmla="*/ 342084 h 619116"/>
                  <a:gd name="connsiteX16" fmla="*/ 487638 w 720796"/>
                  <a:gd name="connsiteY16" fmla="*/ 304144 h 619116"/>
                  <a:gd name="connsiteX17" fmla="*/ 519310 w 720796"/>
                  <a:gd name="connsiteY17" fmla="*/ 264338 h 619116"/>
                  <a:gd name="connsiteX18" fmla="*/ 547256 w 720796"/>
                  <a:gd name="connsiteY18" fmla="*/ 221422 h 619116"/>
                  <a:gd name="connsiteX19" fmla="*/ 571476 w 720796"/>
                  <a:gd name="connsiteY19" fmla="*/ 175396 h 619116"/>
                  <a:gd name="connsiteX20" fmla="*/ 592591 w 720796"/>
                  <a:gd name="connsiteY20" fmla="*/ 128126 h 619116"/>
                  <a:gd name="connsiteX21" fmla="*/ 608738 w 720796"/>
                  <a:gd name="connsiteY21" fmla="*/ 77746 h 619116"/>
                  <a:gd name="connsiteX22" fmla="*/ 619916 w 720796"/>
                  <a:gd name="connsiteY22" fmla="*/ 26123 h 6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619116">
                    <a:moveTo>
                      <a:pt x="623642" y="0"/>
                    </a:moveTo>
                    <a:lnTo>
                      <a:pt x="720796" y="53267"/>
                    </a:lnTo>
                    <a:lnTo>
                      <a:pt x="700639" y="142472"/>
                    </a:lnTo>
                    <a:cubicBezTo>
                      <a:pt x="656171" y="275294"/>
                      <a:pt x="572431" y="392825"/>
                      <a:pt x="458936" y="478547"/>
                    </a:cubicBezTo>
                    <a:cubicBezTo>
                      <a:pt x="345441" y="564269"/>
                      <a:pt x="209488" y="612670"/>
                      <a:pt x="69568" y="619116"/>
                    </a:cubicBezTo>
                    <a:lnTo>
                      <a:pt x="0" y="615299"/>
                    </a:lnTo>
                    <a:lnTo>
                      <a:pt x="56025" y="513126"/>
                    </a:lnTo>
                    <a:lnTo>
                      <a:pt x="82729" y="511882"/>
                    </a:lnTo>
                    <a:lnTo>
                      <a:pt x="136137" y="505040"/>
                    </a:lnTo>
                    <a:lnTo>
                      <a:pt x="187682" y="493845"/>
                    </a:lnTo>
                    <a:lnTo>
                      <a:pt x="237364" y="478295"/>
                    </a:lnTo>
                    <a:lnTo>
                      <a:pt x="285804" y="458392"/>
                    </a:lnTo>
                    <a:lnTo>
                      <a:pt x="331760" y="434757"/>
                    </a:lnTo>
                    <a:lnTo>
                      <a:pt x="373990" y="407391"/>
                    </a:lnTo>
                    <a:lnTo>
                      <a:pt x="415599" y="376914"/>
                    </a:lnTo>
                    <a:lnTo>
                      <a:pt x="452860" y="342084"/>
                    </a:lnTo>
                    <a:lnTo>
                      <a:pt x="487638" y="304144"/>
                    </a:lnTo>
                    <a:lnTo>
                      <a:pt x="519310" y="264338"/>
                    </a:lnTo>
                    <a:lnTo>
                      <a:pt x="547256" y="221422"/>
                    </a:lnTo>
                    <a:lnTo>
                      <a:pt x="571476" y="175396"/>
                    </a:lnTo>
                    <a:lnTo>
                      <a:pt x="592591" y="128126"/>
                    </a:lnTo>
                    <a:lnTo>
                      <a:pt x="608738" y="77746"/>
                    </a:lnTo>
                    <a:lnTo>
                      <a:pt x="619916" y="2612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60">
                <a:extLst>
                  <a:ext uri="{FF2B5EF4-FFF2-40B4-BE49-F238E27FC236}">
                    <a16:creationId xmlns:a16="http://schemas.microsoft.com/office/drawing/2014/main" id="{AB355B00-12CE-CBDC-4631-CAF12CC7E0BA}"/>
                  </a:ext>
                </a:extLst>
              </p:cNvPr>
              <p:cNvSpPr/>
              <p:nvPr/>
            </p:nvSpPr>
            <p:spPr bwMode="gray">
              <a:xfrm>
                <a:off x="8853193" y="4609823"/>
                <a:ext cx="768739" cy="908746"/>
              </a:xfrm>
              <a:custGeom>
                <a:avLst/>
                <a:gdLst>
                  <a:gd name="connsiteX0" fmla="*/ 1252 w 609970"/>
                  <a:gd name="connsiteY0" fmla="*/ 0 h 721061"/>
                  <a:gd name="connsiteX1" fmla="*/ 103815 w 609970"/>
                  <a:gd name="connsiteY1" fmla="*/ 56189 h 721061"/>
                  <a:gd name="connsiteX2" fmla="*/ 104436 w 609970"/>
                  <a:gd name="connsiteY2" fmla="*/ 83542 h 721061"/>
                  <a:gd name="connsiteX3" fmla="*/ 111889 w 609970"/>
                  <a:gd name="connsiteY3" fmla="*/ 137003 h 721061"/>
                  <a:gd name="connsiteX4" fmla="*/ 122446 w 609970"/>
                  <a:gd name="connsiteY4" fmla="*/ 188599 h 721061"/>
                  <a:gd name="connsiteX5" fmla="*/ 138593 w 609970"/>
                  <a:gd name="connsiteY5" fmla="*/ 238330 h 721061"/>
                  <a:gd name="connsiteX6" fmla="*/ 157845 w 609970"/>
                  <a:gd name="connsiteY6" fmla="*/ 286197 h 721061"/>
                  <a:gd name="connsiteX7" fmla="*/ 182065 w 609970"/>
                  <a:gd name="connsiteY7" fmla="*/ 332198 h 721061"/>
                  <a:gd name="connsiteX8" fmla="*/ 209390 w 609970"/>
                  <a:gd name="connsiteY8" fmla="*/ 375713 h 721061"/>
                  <a:gd name="connsiteX9" fmla="*/ 239820 w 609970"/>
                  <a:gd name="connsiteY9" fmla="*/ 415498 h 721061"/>
                  <a:gd name="connsiteX10" fmla="*/ 274598 w 609970"/>
                  <a:gd name="connsiteY10" fmla="*/ 453418 h 721061"/>
                  <a:gd name="connsiteX11" fmla="*/ 311238 w 609970"/>
                  <a:gd name="connsiteY11" fmla="*/ 488852 h 721061"/>
                  <a:gd name="connsiteX12" fmla="*/ 351605 w 609970"/>
                  <a:gd name="connsiteY12" fmla="*/ 520555 h 721061"/>
                  <a:gd name="connsiteX13" fmla="*/ 395077 w 609970"/>
                  <a:gd name="connsiteY13" fmla="*/ 548529 h 721061"/>
                  <a:gd name="connsiteX14" fmla="*/ 440412 w 609970"/>
                  <a:gd name="connsiteY14" fmla="*/ 572773 h 721061"/>
                  <a:gd name="connsiteX15" fmla="*/ 488231 w 609970"/>
                  <a:gd name="connsiteY15" fmla="*/ 593287 h 721061"/>
                  <a:gd name="connsiteX16" fmla="*/ 538534 w 609970"/>
                  <a:gd name="connsiteY16" fmla="*/ 608828 h 721061"/>
                  <a:gd name="connsiteX17" fmla="*/ 590079 w 609970"/>
                  <a:gd name="connsiteY17" fmla="*/ 621261 h 721061"/>
                  <a:gd name="connsiteX18" fmla="*/ 609970 w 609970"/>
                  <a:gd name="connsiteY18" fmla="*/ 624106 h 721061"/>
                  <a:gd name="connsiteX19" fmla="*/ 607498 w 609970"/>
                  <a:gd name="connsiteY19" fmla="*/ 640805 h 721061"/>
                  <a:gd name="connsiteX20" fmla="*/ 563525 w 609970"/>
                  <a:gd name="connsiteY20" fmla="*/ 721061 h 721061"/>
                  <a:gd name="connsiteX21" fmla="*/ 460373 w 609970"/>
                  <a:gd name="connsiteY21" fmla="*/ 695263 h 721061"/>
                  <a:gd name="connsiteX22" fmla="*/ 0 w 609970"/>
                  <a:gd name="connsiteY22" fmla="*/ 97725 h 7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9970" h="721061">
                    <a:moveTo>
                      <a:pt x="1252" y="0"/>
                    </a:moveTo>
                    <a:lnTo>
                      <a:pt x="103815" y="56189"/>
                    </a:lnTo>
                    <a:lnTo>
                      <a:pt x="104436" y="83542"/>
                    </a:lnTo>
                    <a:lnTo>
                      <a:pt x="111889" y="137003"/>
                    </a:lnTo>
                    <a:lnTo>
                      <a:pt x="122446" y="188599"/>
                    </a:lnTo>
                    <a:lnTo>
                      <a:pt x="138593" y="238330"/>
                    </a:lnTo>
                    <a:lnTo>
                      <a:pt x="157845" y="286197"/>
                    </a:lnTo>
                    <a:lnTo>
                      <a:pt x="182065" y="332198"/>
                    </a:lnTo>
                    <a:lnTo>
                      <a:pt x="209390" y="375713"/>
                    </a:lnTo>
                    <a:lnTo>
                      <a:pt x="239820" y="415498"/>
                    </a:lnTo>
                    <a:lnTo>
                      <a:pt x="274598" y="453418"/>
                    </a:lnTo>
                    <a:lnTo>
                      <a:pt x="311238" y="488852"/>
                    </a:lnTo>
                    <a:lnTo>
                      <a:pt x="351605" y="520555"/>
                    </a:lnTo>
                    <a:lnTo>
                      <a:pt x="395077" y="548529"/>
                    </a:lnTo>
                    <a:lnTo>
                      <a:pt x="440412" y="572773"/>
                    </a:lnTo>
                    <a:lnTo>
                      <a:pt x="488231" y="593287"/>
                    </a:lnTo>
                    <a:lnTo>
                      <a:pt x="538534" y="608828"/>
                    </a:lnTo>
                    <a:lnTo>
                      <a:pt x="590079" y="621261"/>
                    </a:lnTo>
                    <a:lnTo>
                      <a:pt x="609970" y="624106"/>
                    </a:lnTo>
                    <a:lnTo>
                      <a:pt x="607498" y="640805"/>
                    </a:lnTo>
                    <a:lnTo>
                      <a:pt x="563525" y="721061"/>
                    </a:lnTo>
                    <a:lnTo>
                      <a:pt x="460373" y="695263"/>
                    </a:lnTo>
                    <a:cubicBezTo>
                      <a:pt x="204040" y="603439"/>
                      <a:pt x="23416" y="369000"/>
                      <a:pt x="0" y="9772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5094A92-9D65-0248-C6C2-62670928C1FC}"/>
                  </a:ext>
                </a:extLst>
              </p:cNvPr>
              <p:cNvSpPr/>
              <p:nvPr/>
            </p:nvSpPr>
            <p:spPr>
              <a:xfrm>
                <a:off x="8987302" y="3910644"/>
                <a:ext cx="1485748" cy="1485743"/>
              </a:xfrm>
              <a:prstGeom prst="ellipse">
                <a:avLst/>
              </a:prstGeom>
              <a:solidFill>
                <a:srgbClr val="598F1C"/>
              </a:solidFill>
              <a:ln w="222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6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D6428C-F4BA-B7BF-48DE-5728B41B4839}"/>
                  </a:ext>
                </a:extLst>
              </p:cNvPr>
              <p:cNvSpPr txBox="1"/>
              <p:nvPr/>
            </p:nvSpPr>
            <p:spPr>
              <a:xfrm rot="3101955">
                <a:off x="9861897" y="3725959"/>
                <a:ext cx="1386514" cy="616801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Up">
                  <a:avLst>
                    <a:gd name="adj" fmla="val 10965958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Plan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1EE7B5-AE7B-412D-0636-8CD1D9263C37}"/>
                  </a:ext>
                </a:extLst>
              </p:cNvPr>
              <p:cNvSpPr txBox="1"/>
              <p:nvPr/>
            </p:nvSpPr>
            <p:spPr>
              <a:xfrm rot="3111735">
                <a:off x="8221202" y="5001167"/>
                <a:ext cx="1386514" cy="616801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Assure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1EE31D-50E1-71CD-464D-C0CB0F7F9F03}"/>
                  </a:ext>
                </a:extLst>
              </p:cNvPr>
              <p:cNvSpPr txBox="1"/>
              <p:nvPr/>
            </p:nvSpPr>
            <p:spPr>
              <a:xfrm rot="19252474">
                <a:off x="9363547" y="4913599"/>
                <a:ext cx="1784314" cy="904414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Orchestrate</a:t>
                </a:r>
                <a:endParaRPr kumimoji="0" lang="en-US" sz="1400" b="1" i="0" u="none" strike="noStrike" kern="120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4993D8C-EC8D-879D-E437-66541A03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64464" y="4268829"/>
              <a:ext cx="960341" cy="71667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093B32-5B1E-129D-FC54-6748C8C63BA3}"/>
              </a:ext>
            </a:extLst>
          </p:cNvPr>
          <p:cNvSpPr txBox="1"/>
          <p:nvPr/>
        </p:nvSpPr>
        <p:spPr>
          <a:xfrm>
            <a:off x="9325719" y="2102961"/>
            <a:ext cx="26901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Paragon Automation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02043-87D5-E87A-9D9E-296D0E2944E2}"/>
              </a:ext>
            </a:extLst>
          </p:cNvPr>
          <p:cNvSpPr txBox="1"/>
          <p:nvPr/>
        </p:nvSpPr>
        <p:spPr>
          <a:xfrm>
            <a:off x="3043355" y="1455544"/>
            <a:ext cx="3992136" cy="923330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Ingest IPFIX exception reports, plus streaming telemetry, BGP-LS, BMP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917E2E-A214-416A-780D-AFFFF0FBFBBC}"/>
              </a:ext>
            </a:extLst>
          </p:cNvPr>
          <p:cNvSpPr txBox="1"/>
          <p:nvPr/>
        </p:nvSpPr>
        <p:spPr>
          <a:xfrm>
            <a:off x="3043355" y="2877944"/>
            <a:ext cx="3992136" cy="30777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Correlation with other events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2E0BBB-B32E-9B64-AECA-D16EBBD92A86}"/>
              </a:ext>
            </a:extLst>
          </p:cNvPr>
          <p:cNvSpPr txBox="1"/>
          <p:nvPr/>
        </p:nvSpPr>
        <p:spPr>
          <a:xfrm>
            <a:off x="3043355" y="3830444"/>
            <a:ext cx="3992136" cy="61555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Root-cause analysis with the aid of AI/ML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D99C90-5711-6276-C763-D458571EE53D}"/>
              </a:ext>
            </a:extLst>
          </p:cNvPr>
          <p:cNvSpPr txBox="1"/>
          <p:nvPr/>
        </p:nvSpPr>
        <p:spPr>
          <a:xfrm>
            <a:off x="3030655" y="5062344"/>
            <a:ext cx="3992136" cy="30777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Alarms and alerts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AE764E-492B-DF2F-4D44-D83F873BB250}"/>
              </a:ext>
            </a:extLst>
          </p:cNvPr>
          <p:cNvSpPr txBox="1"/>
          <p:nvPr/>
        </p:nvSpPr>
        <p:spPr>
          <a:xfrm>
            <a:off x="2992555" y="6078344"/>
            <a:ext cx="3992136" cy="307777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Remediation</a:t>
            </a:r>
          </a:p>
        </p:txBody>
      </p:sp>
    </p:spTree>
    <p:extLst>
      <p:ext uri="{BB962C8B-B14F-4D97-AF65-F5344CB8AC3E}">
        <p14:creationId xmlns:p14="http://schemas.microsoft.com/office/powerpoint/2010/main" val="32936640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E2EF-F67F-C1F5-F44E-A2E54F67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 Light"/>
                <a:cs typeface="Lato Light"/>
              </a:rPr>
              <a:t>Further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69BB4-E61F-334A-7222-D3B422BFD2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2720" indent="-172720"/>
            <a:r>
              <a:rPr lang="en-US" sz="2400" dirty="0">
                <a:ea typeface="Lato"/>
                <a:cs typeface="Lato"/>
              </a:rPr>
              <a:t>Juniper </a:t>
            </a:r>
            <a:r>
              <a:rPr lang="en-US" sz="2400" dirty="0" err="1">
                <a:ea typeface="Lato"/>
                <a:cs typeface="Lato"/>
              </a:rPr>
              <a:t>Techpubs</a:t>
            </a:r>
            <a:r>
              <a:rPr lang="en-US" sz="2400" dirty="0">
                <a:ea typeface="Lato"/>
                <a:cs typeface="Lato"/>
              </a:rPr>
              <a:t> link:</a:t>
            </a:r>
            <a:endParaRPr lang="en-US" sz="2400" dirty="0"/>
          </a:p>
          <a:p>
            <a:pPr lvl="1"/>
            <a:r>
              <a:rPr lang="en-US" sz="2000" dirty="0">
                <a:hlinkClick r:id="rId2"/>
              </a:rPr>
              <a:t>https://www.juniper.net/documentation/us/en/software/junos/flow-monitoring/topics/topic-map/resiliency-exception-reporting.html</a:t>
            </a:r>
            <a:endParaRPr lang="en-US" sz="2000" dirty="0">
              <a:ea typeface="Lato"/>
              <a:cs typeface="Lato"/>
            </a:endParaRPr>
          </a:p>
          <a:p>
            <a:pPr marL="172720" indent="-172720"/>
            <a:r>
              <a:rPr lang="en-US" sz="2400" dirty="0">
                <a:ea typeface="Lato"/>
                <a:cs typeface="Lato"/>
              </a:rPr>
              <a:t>Blog:</a:t>
            </a:r>
          </a:p>
          <a:p>
            <a:pPr marL="574357" lvl="1" indent="-172720"/>
            <a:r>
              <a:rPr lang="en-US" sz="2000" dirty="0">
                <a:ea typeface="Lato"/>
                <a:cs typeface="Lato"/>
                <a:hlinkClick r:id="rId3"/>
              </a:rPr>
              <a:t>https://community.juniper.net/blogs/julian-lucek/2024/01/02/detection-of-blackholes-in-networks-using-jri</a:t>
            </a:r>
            <a:endParaRPr lang="en-US" sz="2000" dirty="0">
              <a:ea typeface="Lato"/>
              <a:cs typeface="Lato"/>
            </a:endParaRPr>
          </a:p>
          <a:p>
            <a:pPr marL="401637" lvl="1" indent="0">
              <a:buNone/>
            </a:pPr>
            <a:endParaRPr lang="en-US" sz="2000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0327771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216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EF02-AF1D-F24A-AE7B-4A7F9E0B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BB12-FFAD-D546-9B57-D277A8C9F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11" y="1318984"/>
            <a:ext cx="11071242" cy="4398956"/>
          </a:xfrm>
        </p:spPr>
        <p:txBody>
          <a:bodyPr/>
          <a:lstStyle/>
          <a:p>
            <a:r>
              <a:rPr lang="en-US" sz="2400" dirty="0"/>
              <a:t>Traditionally, identifying the location and the cause of packet drops (“black-holes”) in a network is quite time-consuming: “Needle in a haystack”.</a:t>
            </a:r>
          </a:p>
          <a:p>
            <a:r>
              <a:rPr lang="en-US" sz="2400" dirty="0"/>
              <a:t>Transient drops are particularly difficult to detect.</a:t>
            </a:r>
          </a:p>
          <a:p>
            <a:r>
              <a:rPr lang="en-US" sz="2400" dirty="0"/>
              <a:t>Two main approaches to detection: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Indirect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Direct Detection</a:t>
            </a:r>
          </a:p>
        </p:txBody>
      </p:sp>
    </p:spTree>
    <p:extLst>
      <p:ext uri="{BB962C8B-B14F-4D97-AF65-F5344CB8AC3E}">
        <p14:creationId xmlns:p14="http://schemas.microsoft.com/office/powerpoint/2010/main" val="226101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F968-D363-71BF-2657-3DA6286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Detection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39CBAB-59BA-58AA-2B36-309ECF25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3376" y="2067016"/>
            <a:ext cx="613316" cy="613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02ED056-8F37-81F1-EB6F-91156BDF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3254" y="3186824"/>
            <a:ext cx="613316" cy="613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13A50EC-8B5F-640A-4A34-20BA9106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0124" y="4346390"/>
            <a:ext cx="613316" cy="613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94E41C-14D2-82B1-64D7-418CA9B8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749" y="2073642"/>
            <a:ext cx="613316" cy="613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0A672-4776-A4D7-9620-E28B5F98C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1132" y="3286215"/>
            <a:ext cx="613316" cy="613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067BB6-117A-2F43-5263-B6137266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011" y="4406024"/>
            <a:ext cx="613316" cy="613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FF47AF1-8279-983A-962E-EBC6B9912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4124" y="2093520"/>
            <a:ext cx="613316" cy="6133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19CEA8-1E37-7C79-3544-25773230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498" y="3226580"/>
            <a:ext cx="613316" cy="6133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A17796-F82F-2795-F7BE-0F27E4C3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872" y="4399399"/>
            <a:ext cx="613316" cy="6133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ACB058-E6D3-7E7A-166C-2BA88E9AD12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618922" y="967408"/>
            <a:ext cx="1583" cy="519485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BB31FA-2413-C022-2082-8C1D33550BF7}"/>
              </a:ext>
            </a:extLst>
          </p:cNvPr>
          <p:cNvCxnSpPr>
            <a:cxnSpLocks/>
          </p:cNvCxnSpPr>
          <p:nvPr/>
        </p:nvCxnSpPr>
        <p:spPr>
          <a:xfrm flipV="1">
            <a:off x="7123044" y="914399"/>
            <a:ext cx="0" cy="524786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E2A21-3DA8-B299-D508-0EF23866283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734765" y="3591338"/>
            <a:ext cx="11671" cy="259742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DBF0BD-1914-59BB-A797-4B9683A0BE4A}"/>
              </a:ext>
            </a:extLst>
          </p:cNvPr>
          <p:cNvCxnSpPr>
            <a:cxnSpLocks/>
          </p:cNvCxnSpPr>
          <p:nvPr/>
        </p:nvCxnSpPr>
        <p:spPr>
          <a:xfrm>
            <a:off x="4094922" y="4664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B67B80-965D-23E4-E0B0-527CF8092E02}"/>
              </a:ext>
            </a:extLst>
          </p:cNvPr>
          <p:cNvCxnSpPr>
            <a:cxnSpLocks/>
          </p:cNvCxnSpPr>
          <p:nvPr/>
        </p:nvCxnSpPr>
        <p:spPr>
          <a:xfrm>
            <a:off x="4134678" y="3531704"/>
            <a:ext cx="4611757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6302F1-0AAE-8A10-B4E2-976B72456F19}"/>
              </a:ext>
            </a:extLst>
          </p:cNvPr>
          <p:cNvSpPr txBox="1"/>
          <p:nvPr/>
        </p:nvSpPr>
        <p:spPr>
          <a:xfrm>
            <a:off x="5221357" y="6162260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2F8EA-0B99-B57D-2DBE-CD6ACA4EC2FD}"/>
              </a:ext>
            </a:extLst>
          </p:cNvPr>
          <p:cNvSpPr txBox="1"/>
          <p:nvPr/>
        </p:nvSpPr>
        <p:spPr>
          <a:xfrm>
            <a:off x="6659217" y="6168887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225D0-6B1D-A5F9-69EA-9BDEE57011A7}"/>
              </a:ext>
            </a:extLst>
          </p:cNvPr>
          <p:cNvSpPr txBox="1"/>
          <p:nvPr/>
        </p:nvSpPr>
        <p:spPr>
          <a:xfrm>
            <a:off x="8335617" y="61887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6339E4-0A87-76F3-2DEC-A1E8FA44A0B1}"/>
              </a:ext>
            </a:extLst>
          </p:cNvPr>
          <p:cNvSpPr txBox="1"/>
          <p:nvPr/>
        </p:nvSpPr>
        <p:spPr>
          <a:xfrm>
            <a:off x="2922104" y="2219739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6430F-36C1-BC2F-6498-91BBA7DC5E4D}"/>
              </a:ext>
            </a:extLst>
          </p:cNvPr>
          <p:cNvSpPr txBox="1"/>
          <p:nvPr/>
        </p:nvSpPr>
        <p:spPr>
          <a:xfrm>
            <a:off x="2915478" y="3392556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26F96-06AD-3B76-021A-E206F82D7131}"/>
              </a:ext>
            </a:extLst>
          </p:cNvPr>
          <p:cNvSpPr txBox="1"/>
          <p:nvPr/>
        </p:nvSpPr>
        <p:spPr>
          <a:xfrm>
            <a:off x="2908852" y="45123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6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8B67E8-2E57-87E1-5B33-412064E75BDC}"/>
              </a:ext>
            </a:extLst>
          </p:cNvPr>
          <p:cNvCxnSpPr>
            <a:cxnSpLocks/>
          </p:cNvCxnSpPr>
          <p:nvPr/>
        </p:nvCxnSpPr>
        <p:spPr>
          <a:xfrm>
            <a:off x="4154557" y="2378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AB36D50E-FC96-D2E5-301F-C2C849B38BA5}"/>
              </a:ext>
            </a:extLst>
          </p:cNvPr>
          <p:cNvSpPr/>
          <p:nvPr/>
        </p:nvSpPr>
        <p:spPr>
          <a:xfrm>
            <a:off x="4625011" y="1431237"/>
            <a:ext cx="5420138" cy="4200939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E22A92-1C43-20BA-AD68-537B61E17EEB}"/>
              </a:ext>
            </a:extLst>
          </p:cNvPr>
          <p:cNvSpPr txBox="1"/>
          <p:nvPr/>
        </p:nvSpPr>
        <p:spPr>
          <a:xfrm>
            <a:off x="6705600" y="159025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87D1F-82F2-4BBA-3A3B-BA1F9FB955AA}"/>
              </a:ext>
            </a:extLst>
          </p:cNvPr>
          <p:cNvSpPr txBox="1"/>
          <p:nvPr/>
        </p:nvSpPr>
        <p:spPr>
          <a:xfrm>
            <a:off x="5201479" y="139146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64456F-58D3-20B9-B341-507D6F20C707}"/>
              </a:ext>
            </a:extLst>
          </p:cNvPr>
          <p:cNvSpPr txBox="1"/>
          <p:nvPr/>
        </p:nvSpPr>
        <p:spPr>
          <a:xfrm>
            <a:off x="10846904" y="1888433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69342-FA96-A7EF-74E6-692E58FB6174}"/>
              </a:ext>
            </a:extLst>
          </p:cNvPr>
          <p:cNvSpPr txBox="1"/>
          <p:nvPr/>
        </p:nvSpPr>
        <p:spPr>
          <a:xfrm>
            <a:off x="10721008" y="4200938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9C47D6-32F1-2DC9-5BAD-6C3D5868E264}"/>
              </a:ext>
            </a:extLst>
          </p:cNvPr>
          <p:cNvSpPr txBox="1"/>
          <p:nvPr/>
        </p:nvSpPr>
        <p:spPr>
          <a:xfrm>
            <a:off x="8600659" y="225286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75D6E-5B43-C9B0-A71F-605D304A9187}"/>
              </a:ext>
            </a:extLst>
          </p:cNvPr>
          <p:cNvSpPr txBox="1"/>
          <p:nvPr/>
        </p:nvSpPr>
        <p:spPr>
          <a:xfrm>
            <a:off x="11125198" y="3107634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0513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F968-D363-71BF-2657-3DA6286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Detection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39CBAB-59BA-58AA-2B36-309ECF25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3376" y="2067016"/>
            <a:ext cx="613316" cy="613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02ED056-8F37-81F1-EB6F-91156BDF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3254" y="3186824"/>
            <a:ext cx="613316" cy="613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13A50EC-8B5F-640A-4A34-20BA9106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0124" y="4346390"/>
            <a:ext cx="613316" cy="613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94E41C-14D2-82B1-64D7-418CA9B8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749" y="2073642"/>
            <a:ext cx="613316" cy="613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0A672-4776-A4D7-9620-E28B5F98C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1132" y="3286215"/>
            <a:ext cx="613316" cy="613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067BB6-117A-2F43-5263-B6137266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011" y="4406024"/>
            <a:ext cx="613316" cy="613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FF47AF1-8279-983A-962E-EBC6B9912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4124" y="2093520"/>
            <a:ext cx="613316" cy="6133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19CEA8-1E37-7C79-3544-25773230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498" y="3226580"/>
            <a:ext cx="613316" cy="6133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A17796-F82F-2795-F7BE-0F27E4C3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872" y="4399399"/>
            <a:ext cx="613316" cy="6133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ACB058-E6D3-7E7A-166C-2BA88E9AD12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618922" y="967408"/>
            <a:ext cx="1583" cy="519485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BB31FA-2413-C022-2082-8C1D33550BF7}"/>
              </a:ext>
            </a:extLst>
          </p:cNvPr>
          <p:cNvCxnSpPr>
            <a:cxnSpLocks/>
          </p:cNvCxnSpPr>
          <p:nvPr/>
        </p:nvCxnSpPr>
        <p:spPr>
          <a:xfrm flipV="1">
            <a:off x="7123044" y="914399"/>
            <a:ext cx="0" cy="524786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E2A21-3DA8-B299-D508-0EF23866283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734765" y="3591338"/>
            <a:ext cx="11671" cy="259742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DBF0BD-1914-59BB-A797-4B9683A0BE4A}"/>
              </a:ext>
            </a:extLst>
          </p:cNvPr>
          <p:cNvCxnSpPr>
            <a:cxnSpLocks/>
          </p:cNvCxnSpPr>
          <p:nvPr/>
        </p:nvCxnSpPr>
        <p:spPr>
          <a:xfrm>
            <a:off x="4094922" y="4664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B67B80-965D-23E4-E0B0-527CF8092E02}"/>
              </a:ext>
            </a:extLst>
          </p:cNvPr>
          <p:cNvCxnSpPr>
            <a:cxnSpLocks/>
          </p:cNvCxnSpPr>
          <p:nvPr/>
        </p:nvCxnSpPr>
        <p:spPr>
          <a:xfrm>
            <a:off x="4134678" y="3531704"/>
            <a:ext cx="4611757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6302F1-0AAE-8A10-B4E2-976B72456F19}"/>
              </a:ext>
            </a:extLst>
          </p:cNvPr>
          <p:cNvSpPr txBox="1"/>
          <p:nvPr/>
        </p:nvSpPr>
        <p:spPr>
          <a:xfrm>
            <a:off x="5221357" y="6162260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2F8EA-0B99-B57D-2DBE-CD6ACA4EC2FD}"/>
              </a:ext>
            </a:extLst>
          </p:cNvPr>
          <p:cNvSpPr txBox="1"/>
          <p:nvPr/>
        </p:nvSpPr>
        <p:spPr>
          <a:xfrm>
            <a:off x="6659217" y="6168887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225D0-6B1D-A5F9-69EA-9BDEE57011A7}"/>
              </a:ext>
            </a:extLst>
          </p:cNvPr>
          <p:cNvSpPr txBox="1"/>
          <p:nvPr/>
        </p:nvSpPr>
        <p:spPr>
          <a:xfrm>
            <a:off x="8335617" y="61887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6339E4-0A87-76F3-2DEC-A1E8FA44A0B1}"/>
              </a:ext>
            </a:extLst>
          </p:cNvPr>
          <p:cNvSpPr txBox="1"/>
          <p:nvPr/>
        </p:nvSpPr>
        <p:spPr>
          <a:xfrm>
            <a:off x="2922104" y="2219739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6430F-36C1-BC2F-6498-91BBA7DC5E4D}"/>
              </a:ext>
            </a:extLst>
          </p:cNvPr>
          <p:cNvSpPr txBox="1"/>
          <p:nvPr/>
        </p:nvSpPr>
        <p:spPr>
          <a:xfrm>
            <a:off x="2915478" y="3392556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26F96-06AD-3B76-021A-E206F82D7131}"/>
              </a:ext>
            </a:extLst>
          </p:cNvPr>
          <p:cNvSpPr txBox="1"/>
          <p:nvPr/>
        </p:nvSpPr>
        <p:spPr>
          <a:xfrm>
            <a:off x="2908852" y="45123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6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8B67E8-2E57-87E1-5B33-412064E75BDC}"/>
              </a:ext>
            </a:extLst>
          </p:cNvPr>
          <p:cNvCxnSpPr>
            <a:cxnSpLocks/>
          </p:cNvCxnSpPr>
          <p:nvPr/>
        </p:nvCxnSpPr>
        <p:spPr>
          <a:xfrm>
            <a:off x="4154557" y="2378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DE22A92-1C43-20BA-AD68-537B61E17EEB}"/>
              </a:ext>
            </a:extLst>
          </p:cNvPr>
          <p:cNvSpPr txBox="1"/>
          <p:nvPr/>
        </p:nvSpPr>
        <p:spPr>
          <a:xfrm>
            <a:off x="6705600" y="159025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87D1F-82F2-4BBA-3A3B-BA1F9FB955AA}"/>
              </a:ext>
            </a:extLst>
          </p:cNvPr>
          <p:cNvSpPr txBox="1"/>
          <p:nvPr/>
        </p:nvSpPr>
        <p:spPr>
          <a:xfrm>
            <a:off x="5201479" y="139146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64456F-58D3-20B9-B341-507D6F20C707}"/>
              </a:ext>
            </a:extLst>
          </p:cNvPr>
          <p:cNvSpPr txBox="1"/>
          <p:nvPr/>
        </p:nvSpPr>
        <p:spPr>
          <a:xfrm>
            <a:off x="10846904" y="1888433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69342-FA96-A7EF-74E6-692E58FB6174}"/>
              </a:ext>
            </a:extLst>
          </p:cNvPr>
          <p:cNvSpPr txBox="1"/>
          <p:nvPr/>
        </p:nvSpPr>
        <p:spPr>
          <a:xfrm>
            <a:off x="10774017" y="4200938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9C47D6-32F1-2DC9-5BAD-6C3D5868E264}"/>
              </a:ext>
            </a:extLst>
          </p:cNvPr>
          <p:cNvSpPr txBox="1"/>
          <p:nvPr/>
        </p:nvSpPr>
        <p:spPr>
          <a:xfrm>
            <a:off x="8600659" y="225286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75D6E-5B43-C9B0-A71F-605D304A9187}"/>
              </a:ext>
            </a:extLst>
          </p:cNvPr>
          <p:cNvSpPr txBox="1"/>
          <p:nvPr/>
        </p:nvSpPr>
        <p:spPr>
          <a:xfrm>
            <a:off x="11125198" y="3107634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8B0838-D44F-F6E2-AFD8-158A4128FFA7}"/>
              </a:ext>
            </a:extLst>
          </p:cNvPr>
          <p:cNvSpPr/>
          <p:nvPr/>
        </p:nvSpPr>
        <p:spPr>
          <a:xfrm>
            <a:off x="8216348" y="3087757"/>
            <a:ext cx="967409" cy="95415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C207F-B377-569F-8FB0-73A5C38D980C}"/>
              </a:ext>
            </a:extLst>
          </p:cNvPr>
          <p:cNvSpPr txBox="1"/>
          <p:nvPr/>
        </p:nvSpPr>
        <p:spPr>
          <a:xfrm>
            <a:off x="293648" y="5077198"/>
            <a:ext cx="4770783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3 is not arriving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5 is not arriving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They have R1 in common, so probably R1 is black-holing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F2419-0CB5-4195-BB09-5A2130DD22D8}"/>
              </a:ext>
            </a:extLst>
          </p:cNvPr>
          <p:cNvSpPr txBox="1"/>
          <p:nvPr/>
        </p:nvSpPr>
        <p:spPr>
          <a:xfrm>
            <a:off x="9157252" y="3074504"/>
            <a:ext cx="3382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R1 </a:t>
            </a:r>
          </a:p>
        </p:txBody>
      </p:sp>
    </p:spTree>
    <p:extLst>
      <p:ext uri="{BB962C8B-B14F-4D97-AF65-F5344CB8AC3E}">
        <p14:creationId xmlns:p14="http://schemas.microsoft.com/office/powerpoint/2010/main" val="42784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2ABB-697D-053E-69BB-E9DFE35E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Indirect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4372-DF12-7BCD-5587-4F2E7AEAD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sz="2800" dirty="0"/>
              <a:t>A black-hole may only affect packets with particular characteristics, and the probes might not have those characteristics.</a:t>
            </a:r>
          </a:p>
          <a:p>
            <a:r>
              <a:rPr lang="en-US" sz="2800" dirty="0"/>
              <a:t>Triangulation becomes increasing difficult in a large network</a:t>
            </a:r>
          </a:p>
          <a:p>
            <a:pPr marL="746125" lvl="1" indent="-342900"/>
            <a:r>
              <a:rPr lang="en-US" sz="2400" dirty="0"/>
              <a:t>For example, if there is more than one blackhole present…</a:t>
            </a:r>
          </a:p>
          <a:p>
            <a:pPr marL="342900" indent="-342900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123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F968-D363-71BF-2657-3DA6286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Detection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39CBAB-59BA-58AA-2B36-309ECF25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3376" y="2067016"/>
            <a:ext cx="613316" cy="613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02ED056-8F37-81F1-EB6F-91156BDF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3254" y="3186824"/>
            <a:ext cx="613316" cy="613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13A50EC-8B5F-640A-4A34-20BA9106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0124" y="4346390"/>
            <a:ext cx="613316" cy="613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94E41C-14D2-82B1-64D7-418CA9B8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749" y="2073642"/>
            <a:ext cx="613316" cy="613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0A672-4776-A4D7-9620-E28B5F98C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1132" y="3286215"/>
            <a:ext cx="613316" cy="613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067BB6-117A-2F43-5263-B6137266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011" y="4406024"/>
            <a:ext cx="613316" cy="613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FF47AF1-8279-983A-962E-EBC6B9912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4124" y="2093520"/>
            <a:ext cx="613316" cy="6133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19CEA8-1E37-7C79-3544-25773230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498" y="3226580"/>
            <a:ext cx="613316" cy="6133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A17796-F82F-2795-F7BE-0F27E4C3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872" y="4399399"/>
            <a:ext cx="613316" cy="6133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ACB058-E6D3-7E7A-166C-2BA88E9AD12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618922" y="967408"/>
            <a:ext cx="1583" cy="519485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E2A21-3DA8-B299-D508-0EF23866283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734765" y="3591338"/>
            <a:ext cx="11671" cy="259742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DBF0BD-1914-59BB-A797-4B9683A0BE4A}"/>
              </a:ext>
            </a:extLst>
          </p:cNvPr>
          <p:cNvCxnSpPr>
            <a:cxnSpLocks/>
          </p:cNvCxnSpPr>
          <p:nvPr/>
        </p:nvCxnSpPr>
        <p:spPr>
          <a:xfrm>
            <a:off x="4094922" y="4664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6302F1-0AAE-8A10-B4E2-976B72456F19}"/>
              </a:ext>
            </a:extLst>
          </p:cNvPr>
          <p:cNvSpPr txBox="1"/>
          <p:nvPr/>
        </p:nvSpPr>
        <p:spPr>
          <a:xfrm>
            <a:off x="5221357" y="6162260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2F8EA-0B99-B57D-2DBE-CD6ACA4EC2FD}"/>
              </a:ext>
            </a:extLst>
          </p:cNvPr>
          <p:cNvSpPr txBox="1"/>
          <p:nvPr/>
        </p:nvSpPr>
        <p:spPr>
          <a:xfrm>
            <a:off x="6659217" y="6168887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225D0-6B1D-A5F9-69EA-9BDEE57011A7}"/>
              </a:ext>
            </a:extLst>
          </p:cNvPr>
          <p:cNvSpPr txBox="1"/>
          <p:nvPr/>
        </p:nvSpPr>
        <p:spPr>
          <a:xfrm>
            <a:off x="8335617" y="61887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6339E4-0A87-76F3-2DEC-A1E8FA44A0B1}"/>
              </a:ext>
            </a:extLst>
          </p:cNvPr>
          <p:cNvSpPr txBox="1"/>
          <p:nvPr/>
        </p:nvSpPr>
        <p:spPr>
          <a:xfrm>
            <a:off x="2922104" y="2219739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6430F-36C1-BC2F-6498-91BBA7DC5E4D}"/>
              </a:ext>
            </a:extLst>
          </p:cNvPr>
          <p:cNvSpPr txBox="1"/>
          <p:nvPr/>
        </p:nvSpPr>
        <p:spPr>
          <a:xfrm>
            <a:off x="2915478" y="3392556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26F96-06AD-3B76-021A-E206F82D7131}"/>
              </a:ext>
            </a:extLst>
          </p:cNvPr>
          <p:cNvSpPr txBox="1"/>
          <p:nvPr/>
        </p:nvSpPr>
        <p:spPr>
          <a:xfrm>
            <a:off x="2908852" y="45123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87D1F-82F2-4BBA-3A3B-BA1F9FB955AA}"/>
              </a:ext>
            </a:extLst>
          </p:cNvPr>
          <p:cNvSpPr txBox="1"/>
          <p:nvPr/>
        </p:nvSpPr>
        <p:spPr>
          <a:xfrm>
            <a:off x="5201479" y="139146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69342-FA96-A7EF-74E6-692E58FB6174}"/>
              </a:ext>
            </a:extLst>
          </p:cNvPr>
          <p:cNvSpPr txBox="1"/>
          <p:nvPr/>
        </p:nvSpPr>
        <p:spPr>
          <a:xfrm>
            <a:off x="10774017" y="4200938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9C47D6-32F1-2DC9-5BAD-6C3D5868E264}"/>
              </a:ext>
            </a:extLst>
          </p:cNvPr>
          <p:cNvSpPr txBox="1"/>
          <p:nvPr/>
        </p:nvSpPr>
        <p:spPr>
          <a:xfrm>
            <a:off x="8600659" y="225286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75D6E-5B43-C9B0-A71F-605D304A9187}"/>
              </a:ext>
            </a:extLst>
          </p:cNvPr>
          <p:cNvSpPr txBox="1"/>
          <p:nvPr/>
        </p:nvSpPr>
        <p:spPr>
          <a:xfrm>
            <a:off x="11125198" y="3107634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8B0838-D44F-F6E2-AFD8-158A4128FFA7}"/>
              </a:ext>
            </a:extLst>
          </p:cNvPr>
          <p:cNvSpPr/>
          <p:nvPr/>
        </p:nvSpPr>
        <p:spPr>
          <a:xfrm>
            <a:off x="8216348" y="3087757"/>
            <a:ext cx="967409" cy="95415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F2419-0CB5-4195-BB09-5A2130DD22D8}"/>
              </a:ext>
            </a:extLst>
          </p:cNvPr>
          <p:cNvSpPr txBox="1"/>
          <p:nvPr/>
        </p:nvSpPr>
        <p:spPr>
          <a:xfrm>
            <a:off x="9157252" y="3074504"/>
            <a:ext cx="96661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Router 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A5F58-55A0-152C-43D1-C16EAB648D2B}"/>
              </a:ext>
            </a:extLst>
          </p:cNvPr>
          <p:cNvSpPr txBox="1"/>
          <p:nvPr/>
        </p:nvSpPr>
        <p:spPr>
          <a:xfrm>
            <a:off x="6946562" y="199267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6F5172-EE98-6969-CFDF-8260E743300A}"/>
              </a:ext>
            </a:extLst>
          </p:cNvPr>
          <p:cNvCxnSpPr>
            <a:cxnSpLocks/>
          </p:cNvCxnSpPr>
          <p:nvPr/>
        </p:nvCxnSpPr>
        <p:spPr>
          <a:xfrm>
            <a:off x="4135810" y="2363897"/>
            <a:ext cx="1305985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B55767-D6A1-DB76-52D6-61C996C99A15}"/>
              </a:ext>
            </a:extLst>
          </p:cNvPr>
          <p:cNvCxnSpPr>
            <a:cxnSpLocks/>
          </p:cNvCxnSpPr>
          <p:nvPr/>
        </p:nvCxnSpPr>
        <p:spPr>
          <a:xfrm>
            <a:off x="4065186" y="3508755"/>
            <a:ext cx="793029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67DC7C-E943-6C94-335C-B5AEC9D321EE}"/>
              </a:ext>
            </a:extLst>
          </p:cNvPr>
          <p:cNvSpPr txBox="1"/>
          <p:nvPr/>
        </p:nvSpPr>
        <p:spPr>
          <a:xfrm>
            <a:off x="11099179" y="1977643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7718EA-9DDF-89B9-6019-F306F272F5DB}"/>
              </a:ext>
            </a:extLst>
          </p:cNvPr>
          <p:cNvCxnSpPr>
            <a:cxnSpLocks/>
          </p:cNvCxnSpPr>
          <p:nvPr/>
        </p:nvCxnSpPr>
        <p:spPr>
          <a:xfrm flipV="1">
            <a:off x="7094601" y="5241074"/>
            <a:ext cx="0" cy="85104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33">
            <a:extLst>
              <a:ext uri="{FF2B5EF4-FFF2-40B4-BE49-F238E27FC236}">
                <a16:creationId xmlns:a16="http://schemas.microsoft.com/office/drawing/2014/main" id="{6EE73EDC-902A-D43A-D572-8169ED3CA975}"/>
              </a:ext>
            </a:extLst>
          </p:cNvPr>
          <p:cNvSpPr/>
          <p:nvPr/>
        </p:nvSpPr>
        <p:spPr>
          <a:xfrm>
            <a:off x="4625011" y="1431237"/>
            <a:ext cx="5420138" cy="4200939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35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F968-D363-71BF-2657-3DA6286B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Detection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39CBAB-59BA-58AA-2B36-309ECF25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3376" y="2067016"/>
            <a:ext cx="613316" cy="613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02ED056-8F37-81F1-EB6F-91156BDF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3254" y="3186824"/>
            <a:ext cx="613316" cy="6133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13A50EC-8B5F-640A-4A34-20BA9106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0124" y="4346390"/>
            <a:ext cx="613316" cy="613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94E41C-14D2-82B1-64D7-418CA9B8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4749" y="2073642"/>
            <a:ext cx="613316" cy="613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630A672-4776-A4D7-9620-E28B5F98C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1132" y="3286215"/>
            <a:ext cx="613316" cy="613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067BB6-117A-2F43-5263-B6137266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011" y="4406024"/>
            <a:ext cx="613316" cy="613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FF47AF1-8279-983A-962E-EBC6B9912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4124" y="2093520"/>
            <a:ext cx="613316" cy="6133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319CEA8-1E37-7C79-3544-25773230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7498" y="3226580"/>
            <a:ext cx="613316" cy="6133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A17796-F82F-2795-F7BE-0F27E4C3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872" y="4399399"/>
            <a:ext cx="613316" cy="6133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ACB058-E6D3-7E7A-166C-2BA88E9AD12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618922" y="967408"/>
            <a:ext cx="1583" cy="519485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3E2A21-3DA8-B299-D508-0EF23866283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734765" y="5285678"/>
            <a:ext cx="0" cy="90308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DBF0BD-1914-59BB-A797-4B9683A0BE4A}"/>
              </a:ext>
            </a:extLst>
          </p:cNvPr>
          <p:cNvCxnSpPr>
            <a:cxnSpLocks/>
          </p:cNvCxnSpPr>
          <p:nvPr/>
        </p:nvCxnSpPr>
        <p:spPr>
          <a:xfrm>
            <a:off x="4094922" y="4664765"/>
            <a:ext cx="6665843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6302F1-0AAE-8A10-B4E2-976B72456F19}"/>
              </a:ext>
            </a:extLst>
          </p:cNvPr>
          <p:cNvSpPr txBox="1"/>
          <p:nvPr/>
        </p:nvSpPr>
        <p:spPr>
          <a:xfrm>
            <a:off x="5221357" y="6162260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2F8EA-0B99-B57D-2DBE-CD6ACA4EC2FD}"/>
              </a:ext>
            </a:extLst>
          </p:cNvPr>
          <p:cNvSpPr txBox="1"/>
          <p:nvPr/>
        </p:nvSpPr>
        <p:spPr>
          <a:xfrm>
            <a:off x="6659217" y="6168887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7225D0-6B1D-A5F9-69EA-9BDEE57011A7}"/>
              </a:ext>
            </a:extLst>
          </p:cNvPr>
          <p:cNvSpPr txBox="1"/>
          <p:nvPr/>
        </p:nvSpPr>
        <p:spPr>
          <a:xfrm>
            <a:off x="8335617" y="61887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6339E4-0A87-76F3-2DEC-A1E8FA44A0B1}"/>
              </a:ext>
            </a:extLst>
          </p:cNvPr>
          <p:cNvSpPr txBox="1"/>
          <p:nvPr/>
        </p:nvSpPr>
        <p:spPr>
          <a:xfrm>
            <a:off x="2922104" y="2219739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6430F-36C1-BC2F-6498-91BBA7DC5E4D}"/>
              </a:ext>
            </a:extLst>
          </p:cNvPr>
          <p:cNvSpPr txBox="1"/>
          <p:nvPr/>
        </p:nvSpPr>
        <p:spPr>
          <a:xfrm>
            <a:off x="2915478" y="3392556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26F96-06AD-3B76-021A-E206F82D7131}"/>
              </a:ext>
            </a:extLst>
          </p:cNvPr>
          <p:cNvSpPr txBox="1"/>
          <p:nvPr/>
        </p:nvSpPr>
        <p:spPr>
          <a:xfrm>
            <a:off x="2908852" y="4512365"/>
            <a:ext cx="7982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Probe 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87D1F-82F2-4BBA-3A3B-BA1F9FB955AA}"/>
              </a:ext>
            </a:extLst>
          </p:cNvPr>
          <p:cNvSpPr txBox="1"/>
          <p:nvPr/>
        </p:nvSpPr>
        <p:spPr>
          <a:xfrm>
            <a:off x="5201479" y="139146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069342-FA96-A7EF-74E6-692E58FB6174}"/>
              </a:ext>
            </a:extLst>
          </p:cNvPr>
          <p:cNvSpPr txBox="1"/>
          <p:nvPr/>
        </p:nvSpPr>
        <p:spPr>
          <a:xfrm>
            <a:off x="10774017" y="4200938"/>
            <a:ext cx="940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84B13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✓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84B135"/>
              </a:solidFill>
              <a:effectLst/>
              <a:uLnTx/>
              <a:uFillTx/>
              <a:latin typeface="Wingdings" pitchFamily="2" charset="2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9C47D6-32F1-2DC9-5BAD-6C3D5868E264}"/>
              </a:ext>
            </a:extLst>
          </p:cNvPr>
          <p:cNvSpPr txBox="1"/>
          <p:nvPr/>
        </p:nvSpPr>
        <p:spPr>
          <a:xfrm>
            <a:off x="8600659" y="225286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75D6E-5B43-C9B0-A71F-605D304A9187}"/>
              </a:ext>
            </a:extLst>
          </p:cNvPr>
          <p:cNvSpPr txBox="1"/>
          <p:nvPr/>
        </p:nvSpPr>
        <p:spPr>
          <a:xfrm>
            <a:off x="11125198" y="3107634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C207F-B377-569F-8FB0-73A5C38D980C}"/>
              </a:ext>
            </a:extLst>
          </p:cNvPr>
          <p:cNvSpPr txBox="1"/>
          <p:nvPr/>
        </p:nvSpPr>
        <p:spPr>
          <a:xfrm>
            <a:off x="293648" y="5199862"/>
            <a:ext cx="4770783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Are R3 and R1 black-holing?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 are R2 and R4 black-holing?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 more than 2 out of R1, R2, R3, R4?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F2419-0CB5-4195-BB09-5A2130DD22D8}"/>
              </a:ext>
            </a:extLst>
          </p:cNvPr>
          <p:cNvSpPr txBox="1"/>
          <p:nvPr/>
        </p:nvSpPr>
        <p:spPr>
          <a:xfrm>
            <a:off x="9101495" y="3386738"/>
            <a:ext cx="3382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A5F58-55A0-152C-43D1-C16EAB648D2B}"/>
              </a:ext>
            </a:extLst>
          </p:cNvPr>
          <p:cNvSpPr txBox="1"/>
          <p:nvPr/>
        </p:nvSpPr>
        <p:spPr>
          <a:xfrm>
            <a:off x="6946562" y="199267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6F5172-EE98-6969-CFDF-8260E743300A}"/>
              </a:ext>
            </a:extLst>
          </p:cNvPr>
          <p:cNvCxnSpPr>
            <a:cxnSpLocks/>
          </p:cNvCxnSpPr>
          <p:nvPr/>
        </p:nvCxnSpPr>
        <p:spPr>
          <a:xfrm>
            <a:off x="4135810" y="2363897"/>
            <a:ext cx="793029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B55767-D6A1-DB76-52D6-61C996C99A15}"/>
              </a:ext>
            </a:extLst>
          </p:cNvPr>
          <p:cNvCxnSpPr>
            <a:cxnSpLocks/>
          </p:cNvCxnSpPr>
          <p:nvPr/>
        </p:nvCxnSpPr>
        <p:spPr>
          <a:xfrm>
            <a:off x="4065186" y="3508755"/>
            <a:ext cx="793029" cy="0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67DC7C-E943-6C94-335C-B5AEC9D321EE}"/>
              </a:ext>
            </a:extLst>
          </p:cNvPr>
          <p:cNvSpPr txBox="1"/>
          <p:nvPr/>
        </p:nvSpPr>
        <p:spPr>
          <a:xfrm>
            <a:off x="11099179" y="1977643"/>
            <a:ext cx="63610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7718EA-9DDF-89B9-6019-F306F272F5DB}"/>
              </a:ext>
            </a:extLst>
          </p:cNvPr>
          <p:cNvCxnSpPr>
            <a:cxnSpLocks/>
          </p:cNvCxnSpPr>
          <p:nvPr/>
        </p:nvCxnSpPr>
        <p:spPr>
          <a:xfrm flipV="1">
            <a:off x="7094601" y="5241074"/>
            <a:ext cx="0" cy="85104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6C73488-9DB7-F8C4-C584-32C8FF5C4ED0}"/>
              </a:ext>
            </a:extLst>
          </p:cNvPr>
          <p:cNvSpPr txBox="1"/>
          <p:nvPr/>
        </p:nvSpPr>
        <p:spPr>
          <a:xfrm>
            <a:off x="9064324" y="2189841"/>
            <a:ext cx="3382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R2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891E83-592D-CC8C-3D43-DD4AB0B605AF}"/>
              </a:ext>
            </a:extLst>
          </p:cNvPr>
          <p:cNvSpPr txBox="1"/>
          <p:nvPr/>
        </p:nvSpPr>
        <p:spPr>
          <a:xfrm flipH="1">
            <a:off x="7538224" y="2253032"/>
            <a:ext cx="16227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R3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BB0212-540D-BC92-D3BB-011B367872CA}"/>
              </a:ext>
            </a:extLst>
          </p:cNvPr>
          <p:cNvSpPr txBox="1"/>
          <p:nvPr/>
        </p:nvSpPr>
        <p:spPr>
          <a:xfrm flipH="1">
            <a:off x="7523356" y="3375589"/>
            <a:ext cx="16227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R4 </a:t>
            </a:r>
          </a:p>
        </p:txBody>
      </p:sp>
    </p:spTree>
    <p:extLst>
      <p:ext uri="{BB962C8B-B14F-4D97-AF65-F5344CB8AC3E}">
        <p14:creationId xmlns:p14="http://schemas.microsoft.com/office/powerpoint/2010/main" val="52222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A53A-8AE4-E6BF-3B88-E97D2C4E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EC5F-5889-ED75-90B0-2A0A60308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Key principle:</a:t>
            </a:r>
          </a:p>
          <a:p>
            <a:r>
              <a:rPr lang="en-US" sz="2800" dirty="0"/>
              <a:t>A router </a:t>
            </a:r>
            <a:r>
              <a:rPr lang="en-US" sz="2800" i="1" dirty="0"/>
              <a:t>knows</a:t>
            </a:r>
            <a:r>
              <a:rPr lang="en-US" sz="2800" dirty="0"/>
              <a:t> why it is dropping a packet. </a:t>
            </a:r>
          </a:p>
          <a:p>
            <a:r>
              <a:rPr lang="en-US" sz="2800" dirty="0"/>
              <a:t>So it can proactively send a report about it! (an </a:t>
            </a:r>
            <a:r>
              <a:rPr lang="en-US" sz="2800" i="1" dirty="0"/>
              <a:t>exception report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Works with any kind of packet e.g. IPv4, IPv6, MPLS, Layer 2 </a:t>
            </a:r>
            <a:r>
              <a:rPr lang="en-US" sz="2800" dirty="0" err="1"/>
              <a:t>etc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874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D2A5CA-7852-9D72-792C-24E02E8C7879}"/>
              </a:ext>
            </a:extLst>
          </p:cNvPr>
          <p:cNvSpPr txBox="1"/>
          <p:nvPr/>
        </p:nvSpPr>
        <p:spPr>
          <a:xfrm>
            <a:off x="3526971" y="330926"/>
            <a:ext cx="4319452" cy="565186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D4A52-1D8F-3935-0A42-441BC756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65" y="271056"/>
            <a:ext cx="3663226" cy="1064051"/>
          </a:xfrm>
        </p:spPr>
        <p:txBody>
          <a:bodyPr/>
          <a:lstStyle/>
          <a:p>
            <a:r>
              <a:rPr lang="en-US" sz="3600" dirty="0"/>
              <a:t>Exception reporting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E5C1282-97E6-9D13-FE4B-3009930504A7}"/>
              </a:ext>
            </a:extLst>
          </p:cNvPr>
          <p:cNvSpPr/>
          <p:nvPr/>
        </p:nvSpPr>
        <p:spPr>
          <a:xfrm>
            <a:off x="4215742" y="3740729"/>
            <a:ext cx="2731325" cy="13181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7D26B4-59DB-1E00-2F1D-51064FB707EC}"/>
              </a:ext>
            </a:extLst>
          </p:cNvPr>
          <p:cNvSpPr/>
          <p:nvPr/>
        </p:nvSpPr>
        <p:spPr>
          <a:xfrm>
            <a:off x="4237514" y="1163783"/>
            <a:ext cx="2731325" cy="12568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0D28DD-560A-3E4C-81DF-678FBF0DA942}"/>
              </a:ext>
            </a:extLst>
          </p:cNvPr>
          <p:cNvCxnSpPr>
            <a:cxnSpLocks/>
          </p:cNvCxnSpPr>
          <p:nvPr/>
        </p:nvCxnSpPr>
        <p:spPr>
          <a:xfrm>
            <a:off x="1427148" y="4441373"/>
            <a:ext cx="2729217" cy="0"/>
          </a:xfrm>
          <a:prstGeom prst="line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E88DE75-0E0F-AC2D-D523-0F566A2EDD85}"/>
              </a:ext>
            </a:extLst>
          </p:cNvPr>
          <p:cNvSpPr txBox="1"/>
          <p:nvPr/>
        </p:nvSpPr>
        <p:spPr>
          <a:xfrm>
            <a:off x="1182220" y="4532882"/>
            <a:ext cx="26244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Ingress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10B32-8EF0-BDB8-304B-00CFD6D9BEF3}"/>
              </a:ext>
            </a:extLst>
          </p:cNvPr>
          <p:cNvSpPr txBox="1"/>
          <p:nvPr/>
        </p:nvSpPr>
        <p:spPr>
          <a:xfrm>
            <a:off x="7874528" y="4537958"/>
            <a:ext cx="17551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Egress interface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10577-7A76-2ECE-EF21-A5FE8C1B1B1E}"/>
              </a:ext>
            </a:extLst>
          </p:cNvPr>
          <p:cNvSpPr/>
          <p:nvPr/>
        </p:nvSpPr>
        <p:spPr>
          <a:xfrm>
            <a:off x="5248565" y="1297219"/>
            <a:ext cx="1612084" cy="8775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Collector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12E25F5E-7796-3538-C7FE-112DC0ABCDEB}"/>
              </a:ext>
            </a:extLst>
          </p:cNvPr>
          <p:cNvSpPr/>
          <p:nvPr/>
        </p:nvSpPr>
        <p:spPr>
          <a:xfrm>
            <a:off x="6396358" y="859331"/>
            <a:ext cx="682473" cy="772261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71C04-BD8A-4B5E-9BCD-4C7A668F70D0}"/>
              </a:ext>
            </a:extLst>
          </p:cNvPr>
          <p:cNvSpPr txBox="1"/>
          <p:nvPr/>
        </p:nvSpPr>
        <p:spPr>
          <a:xfrm>
            <a:off x="5180858" y="49388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1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Courier New" panose="02070309020205020404" pitchFamily="49" charset="0"/>
              </a:rPr>
              <a:t>SQLite Database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1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Courier New" panose="02070309020205020404" pitchFamily="49" charset="0"/>
              </a:rPr>
              <a:t>or logfiles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0C19B2-C4D4-9FC3-76CA-59BE327D2B17}"/>
              </a:ext>
            </a:extLst>
          </p:cNvPr>
          <p:cNvSpPr txBox="1"/>
          <p:nvPr/>
        </p:nvSpPr>
        <p:spPr>
          <a:xfrm>
            <a:off x="6400801" y="2819204"/>
            <a:ext cx="212568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IPFIX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exception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report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CE3663-4DB1-9913-7446-A01D0D7A13E7}"/>
              </a:ext>
            </a:extLst>
          </p:cNvPr>
          <p:cNvCxnSpPr>
            <a:cxnSpLocks/>
          </p:cNvCxnSpPr>
          <p:nvPr/>
        </p:nvCxnSpPr>
        <p:spPr>
          <a:xfrm flipV="1">
            <a:off x="5747658" y="2137560"/>
            <a:ext cx="605642" cy="2161309"/>
          </a:xfrm>
          <a:prstGeom prst="line">
            <a:avLst/>
          </a:prstGeom>
          <a:noFill/>
          <a:ln w="47625"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369811-7070-8FC8-D2AC-99BFBBE6D93E}"/>
              </a:ext>
            </a:extLst>
          </p:cNvPr>
          <p:cNvCxnSpPr>
            <a:cxnSpLocks/>
          </p:cNvCxnSpPr>
          <p:nvPr/>
        </p:nvCxnSpPr>
        <p:spPr>
          <a:xfrm>
            <a:off x="6956963" y="4427519"/>
            <a:ext cx="2400794" cy="0"/>
          </a:xfrm>
          <a:prstGeom prst="line">
            <a:avLst/>
          </a:prstGeom>
          <a:ln w="47625">
            <a:solidFill>
              <a:schemeClr val="tx1">
                <a:lumMod val="60000"/>
                <a:lumOff val="40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5A9F00-7B9D-723D-47C3-8D88D1FC799A}"/>
              </a:ext>
            </a:extLst>
          </p:cNvPr>
          <p:cNvSpPr txBox="1"/>
          <p:nvPr/>
        </p:nvSpPr>
        <p:spPr>
          <a:xfrm>
            <a:off x="4358246" y="3835731"/>
            <a:ext cx="4456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PFE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D7908-3DD4-AC42-C248-8DDEE3E9CC22}"/>
              </a:ext>
            </a:extLst>
          </p:cNvPr>
          <p:cNvSpPr txBox="1"/>
          <p:nvPr/>
        </p:nvSpPr>
        <p:spPr>
          <a:xfrm>
            <a:off x="4403768" y="1233056"/>
            <a:ext cx="3077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0546961-85D7-BF55-A104-2F453672E4B0}"/>
              </a:ext>
            </a:extLst>
          </p:cNvPr>
          <p:cNvSpPr/>
          <p:nvPr/>
        </p:nvSpPr>
        <p:spPr>
          <a:xfrm>
            <a:off x="5845830" y="2018015"/>
            <a:ext cx="3705100" cy="2302229"/>
          </a:xfrm>
          <a:custGeom>
            <a:avLst/>
            <a:gdLst>
              <a:gd name="connsiteX0" fmla="*/ 0 w 2291937"/>
              <a:gd name="connsiteY0" fmla="*/ 1531917 h 1531917"/>
              <a:gd name="connsiteX1" fmla="*/ 1235033 w 2291937"/>
              <a:gd name="connsiteY1" fmla="*/ 1140031 h 1531917"/>
              <a:gd name="connsiteX2" fmla="*/ 1508166 w 2291937"/>
              <a:gd name="connsiteY2" fmla="*/ 249382 h 1531917"/>
              <a:gd name="connsiteX3" fmla="*/ 2291937 w 2291937"/>
              <a:gd name="connsiteY3" fmla="*/ 0 h 1531917"/>
              <a:gd name="connsiteX0" fmla="*/ 0 w 2529443"/>
              <a:gd name="connsiteY0" fmla="*/ 1579418 h 1579418"/>
              <a:gd name="connsiteX1" fmla="*/ 1472539 w 2529443"/>
              <a:gd name="connsiteY1" fmla="*/ 1140031 h 1579418"/>
              <a:gd name="connsiteX2" fmla="*/ 1745672 w 2529443"/>
              <a:gd name="connsiteY2" fmla="*/ 249382 h 1579418"/>
              <a:gd name="connsiteX3" fmla="*/ 2529443 w 2529443"/>
              <a:gd name="connsiteY3" fmla="*/ 0 h 1579418"/>
              <a:gd name="connsiteX0" fmla="*/ 0 w 3705100"/>
              <a:gd name="connsiteY0" fmla="*/ 2302229 h 2302229"/>
              <a:gd name="connsiteX1" fmla="*/ 1472539 w 3705100"/>
              <a:gd name="connsiteY1" fmla="*/ 1862842 h 2302229"/>
              <a:gd name="connsiteX2" fmla="*/ 1745672 w 3705100"/>
              <a:gd name="connsiteY2" fmla="*/ 972193 h 2302229"/>
              <a:gd name="connsiteX3" fmla="*/ 3705100 w 3705100"/>
              <a:gd name="connsiteY3" fmla="*/ 0 h 2302229"/>
              <a:gd name="connsiteX0" fmla="*/ 0 w 3705100"/>
              <a:gd name="connsiteY0" fmla="*/ 2302229 h 2302229"/>
              <a:gd name="connsiteX1" fmla="*/ 1472539 w 3705100"/>
              <a:gd name="connsiteY1" fmla="*/ 1862842 h 2302229"/>
              <a:gd name="connsiteX2" fmla="*/ 1797923 w 3705100"/>
              <a:gd name="connsiteY2" fmla="*/ 658685 h 2302229"/>
              <a:gd name="connsiteX3" fmla="*/ 3705100 w 3705100"/>
              <a:gd name="connsiteY3" fmla="*/ 0 h 23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100" h="2302229">
                <a:moveTo>
                  <a:pt x="0" y="2302229"/>
                </a:moveTo>
                <a:cubicBezTo>
                  <a:pt x="491836" y="2213164"/>
                  <a:pt x="1172885" y="2136766"/>
                  <a:pt x="1472539" y="1862842"/>
                </a:cubicBezTo>
                <a:cubicBezTo>
                  <a:pt x="1772193" y="1588918"/>
                  <a:pt x="1621772" y="848690"/>
                  <a:pt x="1797923" y="658685"/>
                </a:cubicBezTo>
                <a:cubicBezTo>
                  <a:pt x="1974074" y="468680"/>
                  <a:pt x="3401290" y="29688"/>
                  <a:pt x="3705100" y="0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0469FAAB-9D01-7739-A180-2813B97CD7E1}"/>
              </a:ext>
            </a:extLst>
          </p:cNvPr>
          <p:cNvSpPr/>
          <p:nvPr/>
        </p:nvSpPr>
        <p:spPr>
          <a:xfrm>
            <a:off x="5735783" y="4441373"/>
            <a:ext cx="368135" cy="938151"/>
          </a:xfrm>
          <a:custGeom>
            <a:avLst/>
            <a:gdLst>
              <a:gd name="connsiteX0" fmla="*/ 0 w 368135"/>
              <a:gd name="connsiteY0" fmla="*/ 0 h 938151"/>
              <a:gd name="connsiteX1" fmla="*/ 296883 w 368135"/>
              <a:gd name="connsiteY1" fmla="*/ 190005 h 938151"/>
              <a:gd name="connsiteX2" fmla="*/ 368135 w 368135"/>
              <a:gd name="connsiteY2" fmla="*/ 938151 h 93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135" h="938151">
                <a:moveTo>
                  <a:pt x="0" y="0"/>
                </a:moveTo>
                <a:cubicBezTo>
                  <a:pt x="117763" y="16823"/>
                  <a:pt x="235527" y="33647"/>
                  <a:pt x="296883" y="190005"/>
                </a:cubicBezTo>
                <a:cubicBezTo>
                  <a:pt x="358239" y="346363"/>
                  <a:pt x="363187" y="642257"/>
                  <a:pt x="368135" y="938151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FEFC84-F3F7-66C7-4F92-6BA0D0FB657C}"/>
              </a:ext>
            </a:extLst>
          </p:cNvPr>
          <p:cNvSpPr txBox="1"/>
          <p:nvPr/>
        </p:nvSpPr>
        <p:spPr>
          <a:xfrm>
            <a:off x="5724795" y="5370978"/>
            <a:ext cx="16398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Dropped packet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21603-FB29-8D10-D146-8CE28E6C1551}"/>
              </a:ext>
            </a:extLst>
          </p:cNvPr>
          <p:cNvSpPr txBox="1"/>
          <p:nvPr/>
        </p:nvSpPr>
        <p:spPr>
          <a:xfrm>
            <a:off x="3701142" y="5547360"/>
            <a:ext cx="7678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Router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5E63D4-D0E7-BF87-822E-5D2B62848A4D}"/>
              </a:ext>
            </a:extLst>
          </p:cNvPr>
          <p:cNvGrpSpPr>
            <a:grpSpLocks noChangeAspect="1"/>
          </p:cNvGrpSpPr>
          <p:nvPr/>
        </p:nvGrpSpPr>
        <p:grpSpPr>
          <a:xfrm>
            <a:off x="9606292" y="747120"/>
            <a:ext cx="1519200" cy="1519200"/>
            <a:chOff x="8148918" y="3073785"/>
            <a:chExt cx="3165130" cy="31651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10F938-45BD-B8F2-EDC7-52E530E68F0D}"/>
                </a:ext>
              </a:extLst>
            </p:cNvPr>
            <p:cNvGrpSpPr/>
            <p:nvPr/>
          </p:nvGrpSpPr>
          <p:grpSpPr>
            <a:xfrm>
              <a:off x="8148918" y="3073785"/>
              <a:ext cx="3165130" cy="3165130"/>
              <a:chOff x="8148918" y="3073785"/>
              <a:chExt cx="3165130" cy="316513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E5CC0EB-655E-34CB-AB27-C9154FFED55D}"/>
                  </a:ext>
                </a:extLst>
              </p:cNvPr>
              <p:cNvGrpSpPr/>
              <p:nvPr/>
            </p:nvGrpSpPr>
            <p:grpSpPr>
              <a:xfrm>
                <a:off x="8148918" y="3073785"/>
                <a:ext cx="3165130" cy="3165130"/>
                <a:chOff x="4691937" y="1086805"/>
                <a:chExt cx="2511430" cy="251143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3" name="Freeform 1092">
                  <a:extLst>
                    <a:ext uri="{FF2B5EF4-FFF2-40B4-BE49-F238E27FC236}">
                      <a16:creationId xmlns:a16="http://schemas.microsoft.com/office/drawing/2014/main" id="{2BB6CBEF-BCD9-3DA5-1B08-0B0C62EE6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8385" y="1089291"/>
                  <a:ext cx="1174982" cy="1417342"/>
                </a:xfrm>
                <a:custGeom>
                  <a:avLst/>
                  <a:gdLst>
                    <a:gd name="T0" fmla="*/ 15 w 1893"/>
                    <a:gd name="T1" fmla="*/ 0 h 2280"/>
                    <a:gd name="T2" fmla="*/ 301 w 1893"/>
                    <a:gd name="T3" fmla="*/ 521 h 2280"/>
                    <a:gd name="T4" fmla="*/ 0 w 1893"/>
                    <a:gd name="T5" fmla="*/ 1070 h 2280"/>
                    <a:gd name="T6" fmla="*/ 43 w 1893"/>
                    <a:gd name="T7" fmla="*/ 1075 h 2280"/>
                    <a:gd name="T8" fmla="*/ 127 w 1893"/>
                    <a:gd name="T9" fmla="*/ 1094 h 2280"/>
                    <a:gd name="T10" fmla="*/ 208 w 1893"/>
                    <a:gd name="T11" fmla="*/ 1120 h 2280"/>
                    <a:gd name="T12" fmla="*/ 284 w 1893"/>
                    <a:gd name="T13" fmla="*/ 1154 h 2280"/>
                    <a:gd name="T14" fmla="*/ 357 w 1893"/>
                    <a:gd name="T15" fmla="*/ 1193 h 2280"/>
                    <a:gd name="T16" fmla="*/ 427 w 1893"/>
                    <a:gd name="T17" fmla="*/ 1237 h 2280"/>
                    <a:gd name="T18" fmla="*/ 492 w 1893"/>
                    <a:gd name="T19" fmla="*/ 1289 h 2280"/>
                    <a:gd name="T20" fmla="*/ 551 w 1893"/>
                    <a:gd name="T21" fmla="*/ 1344 h 2280"/>
                    <a:gd name="T22" fmla="*/ 607 w 1893"/>
                    <a:gd name="T23" fmla="*/ 1405 h 2280"/>
                    <a:gd name="T24" fmla="*/ 656 w 1893"/>
                    <a:gd name="T25" fmla="*/ 1470 h 2280"/>
                    <a:gd name="T26" fmla="*/ 702 w 1893"/>
                    <a:gd name="T27" fmla="*/ 1540 h 2280"/>
                    <a:gd name="T28" fmla="*/ 739 w 1893"/>
                    <a:gd name="T29" fmla="*/ 1614 h 2280"/>
                    <a:gd name="T30" fmla="*/ 770 w 1893"/>
                    <a:gd name="T31" fmla="*/ 1692 h 2280"/>
                    <a:gd name="T32" fmla="*/ 796 w 1893"/>
                    <a:gd name="T33" fmla="*/ 1771 h 2280"/>
                    <a:gd name="T34" fmla="*/ 814 w 1893"/>
                    <a:gd name="T35" fmla="*/ 1855 h 2280"/>
                    <a:gd name="T36" fmla="*/ 825 w 1893"/>
                    <a:gd name="T37" fmla="*/ 1941 h 2280"/>
                    <a:gd name="T38" fmla="*/ 826 w 1893"/>
                    <a:gd name="T39" fmla="*/ 1983 h 2280"/>
                    <a:gd name="T40" fmla="*/ 1366 w 1893"/>
                    <a:gd name="T41" fmla="*/ 2280 h 2280"/>
                    <a:gd name="T42" fmla="*/ 1893 w 1893"/>
                    <a:gd name="T43" fmla="*/ 1991 h 2280"/>
                    <a:gd name="T44" fmla="*/ 1890 w 1893"/>
                    <a:gd name="T45" fmla="*/ 1891 h 2280"/>
                    <a:gd name="T46" fmla="*/ 1869 w 1893"/>
                    <a:gd name="T47" fmla="*/ 1698 h 2280"/>
                    <a:gd name="T48" fmla="*/ 1830 w 1893"/>
                    <a:gd name="T49" fmla="*/ 1510 h 2280"/>
                    <a:gd name="T50" fmla="*/ 1776 w 1893"/>
                    <a:gd name="T51" fmla="*/ 1329 h 2280"/>
                    <a:gd name="T52" fmla="*/ 1705 w 1893"/>
                    <a:gd name="T53" fmla="*/ 1157 h 2280"/>
                    <a:gd name="T54" fmla="*/ 1619 w 1893"/>
                    <a:gd name="T55" fmla="*/ 992 h 2280"/>
                    <a:gd name="T56" fmla="*/ 1519 w 1893"/>
                    <a:gd name="T57" fmla="*/ 836 h 2280"/>
                    <a:gd name="T58" fmla="*/ 1405 w 1893"/>
                    <a:gd name="T59" fmla="*/ 693 h 2280"/>
                    <a:gd name="T60" fmla="*/ 1280 w 1893"/>
                    <a:gd name="T61" fmla="*/ 559 h 2280"/>
                    <a:gd name="T62" fmla="*/ 1141 w 1893"/>
                    <a:gd name="T63" fmla="*/ 437 h 2280"/>
                    <a:gd name="T64" fmla="*/ 993 w 1893"/>
                    <a:gd name="T65" fmla="*/ 328 h 2280"/>
                    <a:gd name="T66" fmla="*/ 834 w 1893"/>
                    <a:gd name="T67" fmla="*/ 234 h 2280"/>
                    <a:gd name="T68" fmla="*/ 665 w 1893"/>
                    <a:gd name="T69" fmla="*/ 153 h 2280"/>
                    <a:gd name="T70" fmla="*/ 489 w 1893"/>
                    <a:gd name="T71" fmla="*/ 89 h 2280"/>
                    <a:gd name="T72" fmla="*/ 304 w 1893"/>
                    <a:gd name="T73" fmla="*/ 39 h 2280"/>
                    <a:gd name="T74" fmla="*/ 113 w 1893"/>
                    <a:gd name="T75" fmla="*/ 8 h 2280"/>
                    <a:gd name="T76" fmla="*/ 15 w 1893"/>
                    <a:gd name="T77" fmla="*/ 0 h 2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3" h="2280">
                      <a:moveTo>
                        <a:pt x="15" y="0"/>
                      </a:moveTo>
                      <a:lnTo>
                        <a:pt x="301" y="521"/>
                      </a:lnTo>
                      <a:lnTo>
                        <a:pt x="0" y="1070"/>
                      </a:lnTo>
                      <a:lnTo>
                        <a:pt x="43" y="1075"/>
                      </a:lnTo>
                      <a:lnTo>
                        <a:pt x="127" y="1094"/>
                      </a:lnTo>
                      <a:lnTo>
                        <a:pt x="208" y="1120"/>
                      </a:lnTo>
                      <a:lnTo>
                        <a:pt x="284" y="1154"/>
                      </a:lnTo>
                      <a:lnTo>
                        <a:pt x="357" y="1193"/>
                      </a:lnTo>
                      <a:lnTo>
                        <a:pt x="427" y="1237"/>
                      </a:lnTo>
                      <a:lnTo>
                        <a:pt x="492" y="1289"/>
                      </a:lnTo>
                      <a:lnTo>
                        <a:pt x="551" y="1344"/>
                      </a:lnTo>
                      <a:lnTo>
                        <a:pt x="607" y="1405"/>
                      </a:lnTo>
                      <a:lnTo>
                        <a:pt x="656" y="1470"/>
                      </a:lnTo>
                      <a:lnTo>
                        <a:pt x="702" y="1540"/>
                      </a:lnTo>
                      <a:lnTo>
                        <a:pt x="739" y="1614"/>
                      </a:lnTo>
                      <a:lnTo>
                        <a:pt x="770" y="1692"/>
                      </a:lnTo>
                      <a:lnTo>
                        <a:pt x="796" y="1771"/>
                      </a:lnTo>
                      <a:lnTo>
                        <a:pt x="814" y="1855"/>
                      </a:lnTo>
                      <a:lnTo>
                        <a:pt x="825" y="1941"/>
                      </a:lnTo>
                      <a:lnTo>
                        <a:pt x="826" y="1983"/>
                      </a:lnTo>
                      <a:lnTo>
                        <a:pt x="1366" y="2280"/>
                      </a:lnTo>
                      <a:lnTo>
                        <a:pt x="1893" y="1991"/>
                      </a:lnTo>
                      <a:lnTo>
                        <a:pt x="1890" y="1891"/>
                      </a:lnTo>
                      <a:lnTo>
                        <a:pt x="1869" y="1698"/>
                      </a:lnTo>
                      <a:lnTo>
                        <a:pt x="1830" y="1510"/>
                      </a:lnTo>
                      <a:lnTo>
                        <a:pt x="1776" y="1329"/>
                      </a:lnTo>
                      <a:lnTo>
                        <a:pt x="1705" y="1157"/>
                      </a:lnTo>
                      <a:lnTo>
                        <a:pt x="1619" y="992"/>
                      </a:lnTo>
                      <a:lnTo>
                        <a:pt x="1519" y="836"/>
                      </a:lnTo>
                      <a:lnTo>
                        <a:pt x="1405" y="693"/>
                      </a:lnTo>
                      <a:lnTo>
                        <a:pt x="1280" y="559"/>
                      </a:lnTo>
                      <a:lnTo>
                        <a:pt x="1141" y="437"/>
                      </a:lnTo>
                      <a:lnTo>
                        <a:pt x="993" y="328"/>
                      </a:lnTo>
                      <a:lnTo>
                        <a:pt x="834" y="234"/>
                      </a:lnTo>
                      <a:lnTo>
                        <a:pt x="665" y="153"/>
                      </a:lnTo>
                      <a:lnTo>
                        <a:pt x="489" y="89"/>
                      </a:lnTo>
                      <a:lnTo>
                        <a:pt x="304" y="39"/>
                      </a:lnTo>
                      <a:lnTo>
                        <a:pt x="113" y="8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1093">
                  <a:extLst>
                    <a:ext uri="{FF2B5EF4-FFF2-40B4-BE49-F238E27FC236}">
                      <a16:creationId xmlns:a16="http://schemas.microsoft.com/office/drawing/2014/main" id="{8978D92F-30A0-16B4-E78B-8396B0F07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1937" y="2178406"/>
                  <a:ext cx="1174982" cy="1417342"/>
                </a:xfrm>
                <a:custGeom>
                  <a:avLst/>
                  <a:gdLst>
                    <a:gd name="T0" fmla="*/ 1067 w 1892"/>
                    <a:gd name="T1" fmla="*/ 295 h 2280"/>
                    <a:gd name="T2" fmla="*/ 528 w 1892"/>
                    <a:gd name="T3" fmla="*/ 0 h 2280"/>
                    <a:gd name="T4" fmla="*/ 0 w 1892"/>
                    <a:gd name="T5" fmla="*/ 289 h 2280"/>
                    <a:gd name="T6" fmla="*/ 3 w 1892"/>
                    <a:gd name="T7" fmla="*/ 387 h 2280"/>
                    <a:gd name="T8" fmla="*/ 23 w 1892"/>
                    <a:gd name="T9" fmla="*/ 582 h 2280"/>
                    <a:gd name="T10" fmla="*/ 62 w 1892"/>
                    <a:gd name="T11" fmla="*/ 770 h 2280"/>
                    <a:gd name="T12" fmla="*/ 117 w 1892"/>
                    <a:gd name="T13" fmla="*/ 950 h 2280"/>
                    <a:gd name="T14" fmla="*/ 188 w 1892"/>
                    <a:gd name="T15" fmla="*/ 1124 h 2280"/>
                    <a:gd name="T16" fmla="*/ 274 w 1892"/>
                    <a:gd name="T17" fmla="*/ 1288 h 2280"/>
                    <a:gd name="T18" fmla="*/ 375 w 1892"/>
                    <a:gd name="T19" fmla="*/ 1442 h 2280"/>
                    <a:gd name="T20" fmla="*/ 487 w 1892"/>
                    <a:gd name="T21" fmla="*/ 1588 h 2280"/>
                    <a:gd name="T22" fmla="*/ 613 w 1892"/>
                    <a:gd name="T23" fmla="*/ 1721 h 2280"/>
                    <a:gd name="T24" fmla="*/ 752 w 1892"/>
                    <a:gd name="T25" fmla="*/ 1842 h 2280"/>
                    <a:gd name="T26" fmla="*/ 901 w 1892"/>
                    <a:gd name="T27" fmla="*/ 1950 h 2280"/>
                    <a:gd name="T28" fmla="*/ 1059 w 1892"/>
                    <a:gd name="T29" fmla="*/ 2045 h 2280"/>
                    <a:gd name="T30" fmla="*/ 1228 w 1892"/>
                    <a:gd name="T31" fmla="*/ 2125 h 2280"/>
                    <a:gd name="T32" fmla="*/ 1404 w 1892"/>
                    <a:gd name="T33" fmla="*/ 2190 h 2280"/>
                    <a:gd name="T34" fmla="*/ 1589 w 1892"/>
                    <a:gd name="T35" fmla="*/ 2239 h 2280"/>
                    <a:gd name="T36" fmla="*/ 1780 w 1892"/>
                    <a:gd name="T37" fmla="*/ 2271 h 2280"/>
                    <a:gd name="T38" fmla="*/ 1878 w 1892"/>
                    <a:gd name="T39" fmla="*/ 2280 h 2280"/>
                    <a:gd name="T40" fmla="*/ 1592 w 1892"/>
                    <a:gd name="T41" fmla="*/ 1757 h 2280"/>
                    <a:gd name="T42" fmla="*/ 1892 w 1892"/>
                    <a:gd name="T43" fmla="*/ 1210 h 2280"/>
                    <a:gd name="T44" fmla="*/ 1850 w 1892"/>
                    <a:gd name="T45" fmla="*/ 1204 h 2280"/>
                    <a:gd name="T46" fmla="*/ 1767 w 1892"/>
                    <a:gd name="T47" fmla="*/ 1184 h 2280"/>
                    <a:gd name="T48" fmla="*/ 1686 w 1892"/>
                    <a:gd name="T49" fmla="*/ 1159 h 2280"/>
                    <a:gd name="T50" fmla="*/ 1609 w 1892"/>
                    <a:gd name="T51" fmla="*/ 1126 h 2280"/>
                    <a:gd name="T52" fmla="*/ 1536 w 1892"/>
                    <a:gd name="T53" fmla="*/ 1087 h 2280"/>
                    <a:gd name="T54" fmla="*/ 1466 w 1892"/>
                    <a:gd name="T55" fmla="*/ 1042 h 2280"/>
                    <a:gd name="T56" fmla="*/ 1401 w 1892"/>
                    <a:gd name="T57" fmla="*/ 991 h 2280"/>
                    <a:gd name="T58" fmla="*/ 1342 w 1892"/>
                    <a:gd name="T59" fmla="*/ 934 h 2280"/>
                    <a:gd name="T60" fmla="*/ 1286 w 1892"/>
                    <a:gd name="T61" fmla="*/ 873 h 2280"/>
                    <a:gd name="T62" fmla="*/ 1237 w 1892"/>
                    <a:gd name="T63" fmla="*/ 809 h 2280"/>
                    <a:gd name="T64" fmla="*/ 1193 w 1892"/>
                    <a:gd name="T65" fmla="*/ 739 h 2280"/>
                    <a:gd name="T66" fmla="*/ 1154 w 1892"/>
                    <a:gd name="T67" fmla="*/ 665 h 2280"/>
                    <a:gd name="T68" fmla="*/ 1123 w 1892"/>
                    <a:gd name="T69" fmla="*/ 588 h 2280"/>
                    <a:gd name="T70" fmla="*/ 1097 w 1892"/>
                    <a:gd name="T71" fmla="*/ 508 h 2280"/>
                    <a:gd name="T72" fmla="*/ 1080 w 1892"/>
                    <a:gd name="T73" fmla="*/ 425 h 2280"/>
                    <a:gd name="T74" fmla="*/ 1068 w 1892"/>
                    <a:gd name="T75" fmla="*/ 339 h 2280"/>
                    <a:gd name="T76" fmla="*/ 1067 w 1892"/>
                    <a:gd name="T77" fmla="*/ 295 h 2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92" h="2280">
                      <a:moveTo>
                        <a:pt x="1067" y="295"/>
                      </a:moveTo>
                      <a:lnTo>
                        <a:pt x="528" y="0"/>
                      </a:lnTo>
                      <a:lnTo>
                        <a:pt x="0" y="289"/>
                      </a:lnTo>
                      <a:lnTo>
                        <a:pt x="3" y="387"/>
                      </a:lnTo>
                      <a:lnTo>
                        <a:pt x="23" y="582"/>
                      </a:lnTo>
                      <a:lnTo>
                        <a:pt x="62" y="770"/>
                      </a:lnTo>
                      <a:lnTo>
                        <a:pt x="117" y="950"/>
                      </a:lnTo>
                      <a:lnTo>
                        <a:pt x="188" y="1124"/>
                      </a:lnTo>
                      <a:lnTo>
                        <a:pt x="274" y="1288"/>
                      </a:lnTo>
                      <a:lnTo>
                        <a:pt x="375" y="1442"/>
                      </a:lnTo>
                      <a:lnTo>
                        <a:pt x="487" y="1588"/>
                      </a:lnTo>
                      <a:lnTo>
                        <a:pt x="613" y="1721"/>
                      </a:lnTo>
                      <a:lnTo>
                        <a:pt x="752" y="1842"/>
                      </a:lnTo>
                      <a:lnTo>
                        <a:pt x="901" y="1950"/>
                      </a:lnTo>
                      <a:lnTo>
                        <a:pt x="1059" y="2045"/>
                      </a:lnTo>
                      <a:lnTo>
                        <a:pt x="1228" y="2125"/>
                      </a:lnTo>
                      <a:lnTo>
                        <a:pt x="1404" y="2190"/>
                      </a:lnTo>
                      <a:lnTo>
                        <a:pt x="1589" y="2239"/>
                      </a:lnTo>
                      <a:lnTo>
                        <a:pt x="1780" y="2271"/>
                      </a:lnTo>
                      <a:lnTo>
                        <a:pt x="1878" y="2280"/>
                      </a:lnTo>
                      <a:lnTo>
                        <a:pt x="1592" y="1757"/>
                      </a:lnTo>
                      <a:lnTo>
                        <a:pt x="1892" y="1210"/>
                      </a:lnTo>
                      <a:lnTo>
                        <a:pt x="1850" y="1204"/>
                      </a:lnTo>
                      <a:lnTo>
                        <a:pt x="1767" y="1184"/>
                      </a:lnTo>
                      <a:lnTo>
                        <a:pt x="1686" y="1159"/>
                      </a:lnTo>
                      <a:lnTo>
                        <a:pt x="1609" y="1126"/>
                      </a:lnTo>
                      <a:lnTo>
                        <a:pt x="1536" y="1087"/>
                      </a:lnTo>
                      <a:lnTo>
                        <a:pt x="1466" y="1042"/>
                      </a:lnTo>
                      <a:lnTo>
                        <a:pt x="1401" y="991"/>
                      </a:lnTo>
                      <a:lnTo>
                        <a:pt x="1342" y="934"/>
                      </a:lnTo>
                      <a:lnTo>
                        <a:pt x="1286" y="873"/>
                      </a:lnTo>
                      <a:lnTo>
                        <a:pt x="1237" y="809"/>
                      </a:lnTo>
                      <a:lnTo>
                        <a:pt x="1193" y="739"/>
                      </a:lnTo>
                      <a:lnTo>
                        <a:pt x="1154" y="665"/>
                      </a:lnTo>
                      <a:lnTo>
                        <a:pt x="1123" y="588"/>
                      </a:lnTo>
                      <a:lnTo>
                        <a:pt x="1097" y="508"/>
                      </a:lnTo>
                      <a:lnTo>
                        <a:pt x="1080" y="425"/>
                      </a:lnTo>
                      <a:lnTo>
                        <a:pt x="1068" y="339"/>
                      </a:lnTo>
                      <a:lnTo>
                        <a:pt x="1067" y="29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094">
                  <a:extLst>
                    <a:ext uri="{FF2B5EF4-FFF2-40B4-BE49-F238E27FC236}">
                      <a16:creationId xmlns:a16="http://schemas.microsoft.com/office/drawing/2014/main" id="{5A276F56-8A14-78C0-CCB6-1ED8C5CA7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2459" y="2422089"/>
                  <a:ext cx="1415939" cy="1176146"/>
                </a:xfrm>
                <a:custGeom>
                  <a:avLst/>
                  <a:gdLst>
                    <a:gd name="T0" fmla="*/ 0 w 2280"/>
                    <a:gd name="T1" fmla="*/ 1364 h 1891"/>
                    <a:gd name="T2" fmla="*/ 289 w 2280"/>
                    <a:gd name="T3" fmla="*/ 1891 h 1891"/>
                    <a:gd name="T4" fmla="*/ 388 w 2280"/>
                    <a:gd name="T5" fmla="*/ 1888 h 1891"/>
                    <a:gd name="T6" fmla="*/ 582 w 2280"/>
                    <a:gd name="T7" fmla="*/ 1867 h 1891"/>
                    <a:gd name="T8" fmla="*/ 770 w 2280"/>
                    <a:gd name="T9" fmla="*/ 1830 h 1891"/>
                    <a:gd name="T10" fmla="*/ 951 w 2280"/>
                    <a:gd name="T11" fmla="*/ 1774 h 1891"/>
                    <a:gd name="T12" fmla="*/ 1123 w 2280"/>
                    <a:gd name="T13" fmla="*/ 1704 h 1891"/>
                    <a:gd name="T14" fmla="*/ 1288 w 2280"/>
                    <a:gd name="T15" fmla="*/ 1617 h 1891"/>
                    <a:gd name="T16" fmla="*/ 1444 w 2280"/>
                    <a:gd name="T17" fmla="*/ 1517 h 1891"/>
                    <a:gd name="T18" fmla="*/ 1587 w 2280"/>
                    <a:gd name="T19" fmla="*/ 1405 h 1891"/>
                    <a:gd name="T20" fmla="*/ 1721 w 2280"/>
                    <a:gd name="T21" fmla="*/ 1277 h 1891"/>
                    <a:gd name="T22" fmla="*/ 1843 w 2280"/>
                    <a:gd name="T23" fmla="*/ 1140 h 1891"/>
                    <a:gd name="T24" fmla="*/ 1952 w 2280"/>
                    <a:gd name="T25" fmla="*/ 991 h 1891"/>
                    <a:gd name="T26" fmla="*/ 2046 w 2280"/>
                    <a:gd name="T27" fmla="*/ 832 h 1891"/>
                    <a:gd name="T28" fmla="*/ 2127 w 2280"/>
                    <a:gd name="T29" fmla="*/ 664 h 1891"/>
                    <a:gd name="T30" fmla="*/ 2191 w 2280"/>
                    <a:gd name="T31" fmla="*/ 487 h 1891"/>
                    <a:gd name="T32" fmla="*/ 2239 w 2280"/>
                    <a:gd name="T33" fmla="*/ 303 h 1891"/>
                    <a:gd name="T34" fmla="*/ 2272 w 2280"/>
                    <a:gd name="T35" fmla="*/ 112 h 1891"/>
                    <a:gd name="T36" fmla="*/ 2280 w 2280"/>
                    <a:gd name="T37" fmla="*/ 14 h 1891"/>
                    <a:gd name="T38" fmla="*/ 1758 w 2280"/>
                    <a:gd name="T39" fmla="*/ 300 h 1891"/>
                    <a:gd name="T40" fmla="*/ 1210 w 2280"/>
                    <a:gd name="T41" fmla="*/ 0 h 1891"/>
                    <a:gd name="T42" fmla="*/ 1204 w 2280"/>
                    <a:gd name="T43" fmla="*/ 42 h 1891"/>
                    <a:gd name="T44" fmla="*/ 1186 w 2280"/>
                    <a:gd name="T45" fmla="*/ 125 h 1891"/>
                    <a:gd name="T46" fmla="*/ 1160 w 2280"/>
                    <a:gd name="T47" fmla="*/ 206 h 1891"/>
                    <a:gd name="T48" fmla="*/ 1126 w 2280"/>
                    <a:gd name="T49" fmla="*/ 282 h 1891"/>
                    <a:gd name="T50" fmla="*/ 1087 w 2280"/>
                    <a:gd name="T51" fmla="*/ 356 h 1891"/>
                    <a:gd name="T52" fmla="*/ 1042 w 2280"/>
                    <a:gd name="T53" fmla="*/ 425 h 1891"/>
                    <a:gd name="T54" fmla="*/ 991 w 2280"/>
                    <a:gd name="T55" fmla="*/ 489 h 1891"/>
                    <a:gd name="T56" fmla="*/ 935 w 2280"/>
                    <a:gd name="T57" fmla="*/ 550 h 1891"/>
                    <a:gd name="T58" fmla="*/ 875 w 2280"/>
                    <a:gd name="T59" fmla="*/ 606 h 1891"/>
                    <a:gd name="T60" fmla="*/ 808 w 2280"/>
                    <a:gd name="T61" fmla="*/ 655 h 1891"/>
                    <a:gd name="T62" fmla="*/ 740 w 2280"/>
                    <a:gd name="T63" fmla="*/ 699 h 1891"/>
                    <a:gd name="T64" fmla="*/ 666 w 2280"/>
                    <a:gd name="T65" fmla="*/ 737 h 1891"/>
                    <a:gd name="T66" fmla="*/ 588 w 2280"/>
                    <a:gd name="T67" fmla="*/ 769 h 1891"/>
                    <a:gd name="T68" fmla="*/ 508 w 2280"/>
                    <a:gd name="T69" fmla="*/ 794 h 1891"/>
                    <a:gd name="T70" fmla="*/ 425 w 2280"/>
                    <a:gd name="T71" fmla="*/ 812 h 1891"/>
                    <a:gd name="T72" fmla="*/ 339 w 2280"/>
                    <a:gd name="T73" fmla="*/ 823 h 1891"/>
                    <a:gd name="T74" fmla="*/ 296 w 2280"/>
                    <a:gd name="T75" fmla="*/ 825 h 1891"/>
                    <a:gd name="T76" fmla="*/ 0 w 2280"/>
                    <a:gd name="T77" fmla="*/ 1364 h 1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80" h="1891">
                      <a:moveTo>
                        <a:pt x="0" y="1364"/>
                      </a:moveTo>
                      <a:lnTo>
                        <a:pt x="289" y="1891"/>
                      </a:lnTo>
                      <a:lnTo>
                        <a:pt x="388" y="1888"/>
                      </a:lnTo>
                      <a:lnTo>
                        <a:pt x="582" y="1867"/>
                      </a:lnTo>
                      <a:lnTo>
                        <a:pt x="770" y="1830"/>
                      </a:lnTo>
                      <a:lnTo>
                        <a:pt x="951" y="1774"/>
                      </a:lnTo>
                      <a:lnTo>
                        <a:pt x="1123" y="1704"/>
                      </a:lnTo>
                      <a:lnTo>
                        <a:pt x="1288" y="1617"/>
                      </a:lnTo>
                      <a:lnTo>
                        <a:pt x="1444" y="1517"/>
                      </a:lnTo>
                      <a:lnTo>
                        <a:pt x="1587" y="1405"/>
                      </a:lnTo>
                      <a:lnTo>
                        <a:pt x="1721" y="1277"/>
                      </a:lnTo>
                      <a:lnTo>
                        <a:pt x="1843" y="1140"/>
                      </a:lnTo>
                      <a:lnTo>
                        <a:pt x="1952" y="991"/>
                      </a:lnTo>
                      <a:lnTo>
                        <a:pt x="2046" y="832"/>
                      </a:lnTo>
                      <a:lnTo>
                        <a:pt x="2127" y="664"/>
                      </a:lnTo>
                      <a:lnTo>
                        <a:pt x="2191" y="487"/>
                      </a:lnTo>
                      <a:lnTo>
                        <a:pt x="2239" y="303"/>
                      </a:lnTo>
                      <a:lnTo>
                        <a:pt x="2272" y="112"/>
                      </a:lnTo>
                      <a:lnTo>
                        <a:pt x="2280" y="14"/>
                      </a:lnTo>
                      <a:lnTo>
                        <a:pt x="1758" y="300"/>
                      </a:lnTo>
                      <a:lnTo>
                        <a:pt x="1210" y="0"/>
                      </a:lnTo>
                      <a:lnTo>
                        <a:pt x="1204" y="42"/>
                      </a:lnTo>
                      <a:lnTo>
                        <a:pt x="1186" y="125"/>
                      </a:lnTo>
                      <a:lnTo>
                        <a:pt x="1160" y="206"/>
                      </a:lnTo>
                      <a:lnTo>
                        <a:pt x="1126" y="282"/>
                      </a:lnTo>
                      <a:lnTo>
                        <a:pt x="1087" y="356"/>
                      </a:lnTo>
                      <a:lnTo>
                        <a:pt x="1042" y="425"/>
                      </a:lnTo>
                      <a:lnTo>
                        <a:pt x="991" y="489"/>
                      </a:lnTo>
                      <a:lnTo>
                        <a:pt x="935" y="550"/>
                      </a:lnTo>
                      <a:lnTo>
                        <a:pt x="875" y="606"/>
                      </a:lnTo>
                      <a:lnTo>
                        <a:pt x="808" y="655"/>
                      </a:lnTo>
                      <a:lnTo>
                        <a:pt x="740" y="699"/>
                      </a:lnTo>
                      <a:lnTo>
                        <a:pt x="666" y="737"/>
                      </a:lnTo>
                      <a:lnTo>
                        <a:pt x="588" y="769"/>
                      </a:lnTo>
                      <a:lnTo>
                        <a:pt x="508" y="794"/>
                      </a:lnTo>
                      <a:lnTo>
                        <a:pt x="425" y="812"/>
                      </a:lnTo>
                      <a:lnTo>
                        <a:pt x="339" y="823"/>
                      </a:lnTo>
                      <a:lnTo>
                        <a:pt x="296" y="825"/>
                      </a:lnTo>
                      <a:lnTo>
                        <a:pt x="0" y="1364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095">
                  <a:extLst>
                    <a:ext uri="{FF2B5EF4-FFF2-40B4-BE49-F238E27FC236}">
                      <a16:creationId xmlns:a16="http://schemas.microsoft.com/office/drawing/2014/main" id="{5E67C9B3-3F5B-F18B-E545-C07067CF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4422" y="1086805"/>
                  <a:ext cx="1415939" cy="1173658"/>
                </a:xfrm>
                <a:custGeom>
                  <a:avLst/>
                  <a:gdLst>
                    <a:gd name="T0" fmla="*/ 2280 w 2280"/>
                    <a:gd name="T1" fmla="*/ 526 h 1891"/>
                    <a:gd name="T2" fmla="*/ 1991 w 2280"/>
                    <a:gd name="T3" fmla="*/ 0 h 1891"/>
                    <a:gd name="T4" fmla="*/ 1893 w 2280"/>
                    <a:gd name="T5" fmla="*/ 3 h 1891"/>
                    <a:gd name="T6" fmla="*/ 1698 w 2280"/>
                    <a:gd name="T7" fmla="*/ 24 h 1891"/>
                    <a:gd name="T8" fmla="*/ 1510 w 2280"/>
                    <a:gd name="T9" fmla="*/ 62 h 1891"/>
                    <a:gd name="T10" fmla="*/ 1330 w 2280"/>
                    <a:gd name="T11" fmla="*/ 117 h 1891"/>
                    <a:gd name="T12" fmla="*/ 1156 w 2280"/>
                    <a:gd name="T13" fmla="*/ 188 h 1891"/>
                    <a:gd name="T14" fmla="*/ 992 w 2280"/>
                    <a:gd name="T15" fmla="*/ 274 h 1891"/>
                    <a:gd name="T16" fmla="*/ 838 w 2280"/>
                    <a:gd name="T17" fmla="*/ 374 h 1891"/>
                    <a:gd name="T18" fmla="*/ 692 w 2280"/>
                    <a:gd name="T19" fmla="*/ 488 h 1891"/>
                    <a:gd name="T20" fmla="*/ 559 w 2280"/>
                    <a:gd name="T21" fmla="*/ 613 h 1891"/>
                    <a:gd name="T22" fmla="*/ 437 w 2280"/>
                    <a:gd name="T23" fmla="*/ 751 h 1891"/>
                    <a:gd name="T24" fmla="*/ 329 w 2280"/>
                    <a:gd name="T25" fmla="*/ 900 h 1891"/>
                    <a:gd name="T26" fmla="*/ 234 w 2280"/>
                    <a:gd name="T27" fmla="*/ 1059 h 1891"/>
                    <a:gd name="T28" fmla="*/ 153 w 2280"/>
                    <a:gd name="T29" fmla="*/ 1228 h 1891"/>
                    <a:gd name="T30" fmla="*/ 88 w 2280"/>
                    <a:gd name="T31" fmla="*/ 1404 h 1891"/>
                    <a:gd name="T32" fmla="*/ 40 w 2280"/>
                    <a:gd name="T33" fmla="*/ 1588 h 1891"/>
                    <a:gd name="T34" fmla="*/ 8 w 2280"/>
                    <a:gd name="T35" fmla="*/ 1780 h 1891"/>
                    <a:gd name="T36" fmla="*/ 0 w 2280"/>
                    <a:gd name="T37" fmla="*/ 1877 h 1891"/>
                    <a:gd name="T38" fmla="*/ 523 w 2280"/>
                    <a:gd name="T39" fmla="*/ 1591 h 1891"/>
                    <a:gd name="T40" fmla="*/ 1070 w 2280"/>
                    <a:gd name="T41" fmla="*/ 1891 h 1891"/>
                    <a:gd name="T42" fmla="*/ 1076 w 2280"/>
                    <a:gd name="T43" fmla="*/ 1849 h 1891"/>
                    <a:gd name="T44" fmla="*/ 1095 w 2280"/>
                    <a:gd name="T45" fmla="*/ 1766 h 1891"/>
                    <a:gd name="T46" fmla="*/ 1121 w 2280"/>
                    <a:gd name="T47" fmla="*/ 1685 h 1891"/>
                    <a:gd name="T48" fmla="*/ 1154 w 2280"/>
                    <a:gd name="T49" fmla="*/ 1609 h 1891"/>
                    <a:gd name="T50" fmla="*/ 1193 w 2280"/>
                    <a:gd name="T51" fmla="*/ 1535 h 1891"/>
                    <a:gd name="T52" fmla="*/ 1238 w 2280"/>
                    <a:gd name="T53" fmla="*/ 1466 h 1891"/>
                    <a:gd name="T54" fmla="*/ 1289 w 2280"/>
                    <a:gd name="T55" fmla="*/ 1401 h 1891"/>
                    <a:gd name="T56" fmla="*/ 1344 w 2280"/>
                    <a:gd name="T57" fmla="*/ 1340 h 1891"/>
                    <a:gd name="T58" fmla="*/ 1405 w 2280"/>
                    <a:gd name="T59" fmla="*/ 1286 h 1891"/>
                    <a:gd name="T60" fmla="*/ 1471 w 2280"/>
                    <a:gd name="T61" fmla="*/ 1235 h 1891"/>
                    <a:gd name="T62" fmla="*/ 1541 w 2280"/>
                    <a:gd name="T63" fmla="*/ 1191 h 1891"/>
                    <a:gd name="T64" fmla="*/ 1614 w 2280"/>
                    <a:gd name="T65" fmla="*/ 1154 h 1891"/>
                    <a:gd name="T66" fmla="*/ 1692 w 2280"/>
                    <a:gd name="T67" fmla="*/ 1121 h 1891"/>
                    <a:gd name="T68" fmla="*/ 1772 w 2280"/>
                    <a:gd name="T69" fmla="*/ 1097 h 1891"/>
                    <a:gd name="T70" fmla="*/ 1855 w 2280"/>
                    <a:gd name="T71" fmla="*/ 1079 h 1891"/>
                    <a:gd name="T72" fmla="*/ 1941 w 2280"/>
                    <a:gd name="T73" fmla="*/ 1068 h 1891"/>
                    <a:gd name="T74" fmla="*/ 1985 w 2280"/>
                    <a:gd name="T75" fmla="*/ 1066 h 1891"/>
                    <a:gd name="T76" fmla="*/ 2280 w 2280"/>
                    <a:gd name="T77" fmla="*/ 526 h 18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80" h="1891">
                      <a:moveTo>
                        <a:pt x="2280" y="526"/>
                      </a:moveTo>
                      <a:lnTo>
                        <a:pt x="1991" y="0"/>
                      </a:lnTo>
                      <a:lnTo>
                        <a:pt x="1893" y="3"/>
                      </a:lnTo>
                      <a:lnTo>
                        <a:pt x="1698" y="24"/>
                      </a:lnTo>
                      <a:lnTo>
                        <a:pt x="1510" y="62"/>
                      </a:lnTo>
                      <a:lnTo>
                        <a:pt x="1330" y="117"/>
                      </a:lnTo>
                      <a:lnTo>
                        <a:pt x="1156" y="188"/>
                      </a:lnTo>
                      <a:lnTo>
                        <a:pt x="992" y="274"/>
                      </a:lnTo>
                      <a:lnTo>
                        <a:pt x="838" y="374"/>
                      </a:lnTo>
                      <a:lnTo>
                        <a:pt x="692" y="488"/>
                      </a:lnTo>
                      <a:lnTo>
                        <a:pt x="559" y="613"/>
                      </a:lnTo>
                      <a:lnTo>
                        <a:pt x="437" y="751"/>
                      </a:lnTo>
                      <a:lnTo>
                        <a:pt x="329" y="900"/>
                      </a:lnTo>
                      <a:lnTo>
                        <a:pt x="234" y="1059"/>
                      </a:lnTo>
                      <a:lnTo>
                        <a:pt x="153" y="1228"/>
                      </a:lnTo>
                      <a:lnTo>
                        <a:pt x="88" y="1404"/>
                      </a:lnTo>
                      <a:lnTo>
                        <a:pt x="40" y="1588"/>
                      </a:lnTo>
                      <a:lnTo>
                        <a:pt x="8" y="1780"/>
                      </a:lnTo>
                      <a:lnTo>
                        <a:pt x="0" y="1877"/>
                      </a:lnTo>
                      <a:lnTo>
                        <a:pt x="523" y="1591"/>
                      </a:lnTo>
                      <a:lnTo>
                        <a:pt x="1070" y="1891"/>
                      </a:lnTo>
                      <a:lnTo>
                        <a:pt x="1076" y="1849"/>
                      </a:lnTo>
                      <a:lnTo>
                        <a:pt x="1095" y="1766"/>
                      </a:lnTo>
                      <a:lnTo>
                        <a:pt x="1121" y="1685"/>
                      </a:lnTo>
                      <a:lnTo>
                        <a:pt x="1154" y="1609"/>
                      </a:lnTo>
                      <a:lnTo>
                        <a:pt x="1193" y="1535"/>
                      </a:lnTo>
                      <a:lnTo>
                        <a:pt x="1238" y="1466"/>
                      </a:lnTo>
                      <a:lnTo>
                        <a:pt x="1289" y="1401"/>
                      </a:lnTo>
                      <a:lnTo>
                        <a:pt x="1344" y="1340"/>
                      </a:lnTo>
                      <a:lnTo>
                        <a:pt x="1405" y="1286"/>
                      </a:lnTo>
                      <a:lnTo>
                        <a:pt x="1471" y="1235"/>
                      </a:lnTo>
                      <a:lnTo>
                        <a:pt x="1541" y="1191"/>
                      </a:lnTo>
                      <a:lnTo>
                        <a:pt x="1614" y="1154"/>
                      </a:lnTo>
                      <a:lnTo>
                        <a:pt x="1692" y="1121"/>
                      </a:lnTo>
                      <a:lnTo>
                        <a:pt x="1772" y="1097"/>
                      </a:lnTo>
                      <a:lnTo>
                        <a:pt x="1855" y="1079"/>
                      </a:lnTo>
                      <a:lnTo>
                        <a:pt x="1941" y="1068"/>
                      </a:lnTo>
                      <a:lnTo>
                        <a:pt x="1985" y="1066"/>
                      </a:lnTo>
                      <a:lnTo>
                        <a:pt x="2280" y="5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60" normalizeH="0" baseline="0" noProof="0">
                    <a:ln>
                      <a:noFill/>
                    </a:ln>
                    <a:solidFill>
                      <a:srgbClr val="414141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AB2394-2BC1-4671-AC5B-1AB26B8348D5}"/>
                  </a:ext>
                </a:extLst>
              </p:cNvPr>
              <p:cNvSpPr txBox="1"/>
              <p:nvPr/>
            </p:nvSpPr>
            <p:spPr>
              <a:xfrm rot="19182610">
                <a:off x="8271364" y="3521833"/>
                <a:ext cx="1721521" cy="709736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Up">
                  <a:avLst>
                    <a:gd name="adj" fmla="val 10965958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Optimize</a:t>
                </a:r>
              </a:p>
            </p:txBody>
          </p:sp>
          <p:sp>
            <p:nvSpPr>
              <p:cNvPr id="19" name="Freeform: Shape 56">
                <a:extLst>
                  <a:ext uri="{FF2B5EF4-FFF2-40B4-BE49-F238E27FC236}">
                    <a16:creationId xmlns:a16="http://schemas.microsoft.com/office/drawing/2014/main" id="{14A0CD44-B0C0-8220-DDA7-3E0956EC5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3231" y="3794791"/>
                <a:ext cx="776756" cy="906530"/>
              </a:xfrm>
              <a:custGeom>
                <a:avLst/>
                <a:gdLst>
                  <a:gd name="connsiteX0" fmla="*/ 52307 w 616331"/>
                  <a:gd name="connsiteY0" fmla="*/ 0 h 719303"/>
                  <a:gd name="connsiteX1" fmla="*/ 146715 w 616331"/>
                  <a:gd name="connsiteY1" fmla="*/ 22076 h 719303"/>
                  <a:gd name="connsiteX2" fmla="*/ 616331 w 616331"/>
                  <a:gd name="connsiteY2" fmla="*/ 624653 h 719303"/>
                  <a:gd name="connsiteX3" fmla="*/ 614717 w 616331"/>
                  <a:gd name="connsiteY3" fmla="*/ 719303 h 719303"/>
                  <a:gd name="connsiteX4" fmla="*/ 512697 w 616331"/>
                  <a:gd name="connsiteY4" fmla="*/ 663107 h 719303"/>
                  <a:gd name="connsiteX5" fmla="*/ 512076 w 616331"/>
                  <a:gd name="connsiteY5" fmla="*/ 636998 h 719303"/>
                  <a:gd name="connsiteX6" fmla="*/ 505248 w 616331"/>
                  <a:gd name="connsiteY6" fmla="*/ 583537 h 719303"/>
                  <a:gd name="connsiteX7" fmla="*/ 494076 w 616331"/>
                  <a:gd name="connsiteY7" fmla="*/ 531319 h 719303"/>
                  <a:gd name="connsiteX8" fmla="*/ 477938 w 616331"/>
                  <a:gd name="connsiteY8" fmla="*/ 482209 h 719303"/>
                  <a:gd name="connsiteX9" fmla="*/ 458696 w 616331"/>
                  <a:gd name="connsiteY9" fmla="*/ 433721 h 719303"/>
                  <a:gd name="connsiteX10" fmla="*/ 435730 w 616331"/>
                  <a:gd name="connsiteY10" fmla="*/ 387720 h 719303"/>
                  <a:gd name="connsiteX11" fmla="*/ 407178 w 616331"/>
                  <a:gd name="connsiteY11" fmla="*/ 344205 h 719303"/>
                  <a:gd name="connsiteX12" fmla="*/ 376764 w 616331"/>
                  <a:gd name="connsiteY12" fmla="*/ 303798 h 719303"/>
                  <a:gd name="connsiteX13" fmla="*/ 342005 w 616331"/>
                  <a:gd name="connsiteY13" fmla="*/ 265878 h 719303"/>
                  <a:gd name="connsiteX14" fmla="*/ 305384 w 616331"/>
                  <a:gd name="connsiteY14" fmla="*/ 231688 h 719303"/>
                  <a:gd name="connsiteX15" fmla="*/ 265038 w 616331"/>
                  <a:gd name="connsiteY15" fmla="*/ 199362 h 719303"/>
                  <a:gd name="connsiteX16" fmla="*/ 221589 w 616331"/>
                  <a:gd name="connsiteY16" fmla="*/ 172010 h 719303"/>
                  <a:gd name="connsiteX17" fmla="*/ 176278 w 616331"/>
                  <a:gd name="connsiteY17" fmla="*/ 147766 h 719303"/>
                  <a:gd name="connsiteX18" fmla="*/ 129105 w 616331"/>
                  <a:gd name="connsiteY18" fmla="*/ 126630 h 719303"/>
                  <a:gd name="connsiteX19" fmla="*/ 78829 w 616331"/>
                  <a:gd name="connsiteY19" fmla="*/ 110468 h 719303"/>
                  <a:gd name="connsiteX20" fmla="*/ 26690 w 616331"/>
                  <a:gd name="connsiteY20" fmla="*/ 98656 h 719303"/>
                  <a:gd name="connsiteX21" fmla="*/ 0 w 616331"/>
                  <a:gd name="connsiteY21" fmla="*/ 95548 h 71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6331" h="719303">
                    <a:moveTo>
                      <a:pt x="52307" y="0"/>
                    </a:moveTo>
                    <a:lnTo>
                      <a:pt x="146715" y="22076"/>
                    </a:lnTo>
                    <a:cubicBezTo>
                      <a:pt x="408179" y="111679"/>
                      <a:pt x="593307" y="349223"/>
                      <a:pt x="616331" y="624653"/>
                    </a:cubicBezTo>
                    <a:lnTo>
                      <a:pt x="614717" y="719303"/>
                    </a:lnTo>
                    <a:lnTo>
                      <a:pt x="512697" y="663107"/>
                    </a:lnTo>
                    <a:lnTo>
                      <a:pt x="512076" y="636998"/>
                    </a:lnTo>
                    <a:lnTo>
                      <a:pt x="505248" y="583537"/>
                    </a:lnTo>
                    <a:lnTo>
                      <a:pt x="494076" y="531319"/>
                    </a:lnTo>
                    <a:lnTo>
                      <a:pt x="477938" y="482209"/>
                    </a:lnTo>
                    <a:lnTo>
                      <a:pt x="458696" y="433721"/>
                    </a:lnTo>
                    <a:lnTo>
                      <a:pt x="435730" y="387720"/>
                    </a:lnTo>
                    <a:lnTo>
                      <a:pt x="407178" y="344205"/>
                    </a:lnTo>
                    <a:lnTo>
                      <a:pt x="376764" y="303798"/>
                    </a:lnTo>
                    <a:lnTo>
                      <a:pt x="342005" y="265878"/>
                    </a:lnTo>
                    <a:lnTo>
                      <a:pt x="305384" y="231688"/>
                    </a:lnTo>
                    <a:lnTo>
                      <a:pt x="265038" y="199362"/>
                    </a:lnTo>
                    <a:lnTo>
                      <a:pt x="221589" y="172010"/>
                    </a:lnTo>
                    <a:lnTo>
                      <a:pt x="176278" y="147766"/>
                    </a:lnTo>
                    <a:lnTo>
                      <a:pt x="129105" y="126630"/>
                    </a:lnTo>
                    <a:lnTo>
                      <a:pt x="78829" y="110468"/>
                    </a:lnTo>
                    <a:lnTo>
                      <a:pt x="26690" y="98656"/>
                    </a:lnTo>
                    <a:lnTo>
                      <a:pt x="0" y="9554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58">
                <a:extLst>
                  <a:ext uri="{FF2B5EF4-FFF2-40B4-BE49-F238E27FC236}">
                    <a16:creationId xmlns:a16="http://schemas.microsoft.com/office/drawing/2014/main" id="{B41C1CC1-5EC8-7716-7A8F-149095843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9346" y="3778177"/>
                <a:ext cx="906335" cy="765375"/>
              </a:xfrm>
              <a:custGeom>
                <a:avLst/>
                <a:gdLst>
                  <a:gd name="connsiteX0" fmla="*/ 622274 w 719148"/>
                  <a:gd name="connsiteY0" fmla="*/ 0 h 607301"/>
                  <a:gd name="connsiteX1" fmla="*/ 719148 w 719148"/>
                  <a:gd name="connsiteY1" fmla="*/ 1057 h 607301"/>
                  <a:gd name="connsiteX2" fmla="*/ 663584 w 719148"/>
                  <a:gd name="connsiteY2" fmla="*/ 102706 h 607301"/>
                  <a:gd name="connsiteX3" fmla="*/ 636259 w 719148"/>
                  <a:gd name="connsiteY3" fmla="*/ 103947 h 607301"/>
                  <a:gd name="connsiteX4" fmla="*/ 582851 w 719148"/>
                  <a:gd name="connsiteY4" fmla="*/ 110774 h 607301"/>
                  <a:gd name="connsiteX5" fmla="*/ 531306 w 719148"/>
                  <a:gd name="connsiteY5" fmla="*/ 121946 h 607301"/>
                  <a:gd name="connsiteX6" fmla="*/ 481624 w 719148"/>
                  <a:gd name="connsiteY6" fmla="*/ 136842 h 607301"/>
                  <a:gd name="connsiteX7" fmla="*/ 433184 w 719148"/>
                  <a:gd name="connsiteY7" fmla="*/ 157324 h 607301"/>
                  <a:gd name="connsiteX8" fmla="*/ 387849 w 719148"/>
                  <a:gd name="connsiteY8" fmla="*/ 180288 h 607301"/>
                  <a:gd name="connsiteX9" fmla="*/ 344377 w 719148"/>
                  <a:gd name="connsiteY9" fmla="*/ 207597 h 607301"/>
                  <a:gd name="connsiteX10" fmla="*/ 303390 w 719148"/>
                  <a:gd name="connsiteY10" fmla="*/ 239250 h 607301"/>
                  <a:gd name="connsiteX11" fmla="*/ 265507 w 719148"/>
                  <a:gd name="connsiteY11" fmla="*/ 272765 h 607301"/>
                  <a:gd name="connsiteX12" fmla="*/ 231351 w 719148"/>
                  <a:gd name="connsiteY12" fmla="*/ 310625 h 607301"/>
                  <a:gd name="connsiteX13" fmla="*/ 199678 w 719148"/>
                  <a:gd name="connsiteY13" fmla="*/ 350968 h 607301"/>
                  <a:gd name="connsiteX14" fmla="*/ 171732 w 719148"/>
                  <a:gd name="connsiteY14" fmla="*/ 393793 h 607301"/>
                  <a:gd name="connsiteX15" fmla="*/ 147512 w 719148"/>
                  <a:gd name="connsiteY15" fmla="*/ 439721 h 607301"/>
                  <a:gd name="connsiteX16" fmla="*/ 127018 w 719148"/>
                  <a:gd name="connsiteY16" fmla="*/ 486891 h 607301"/>
                  <a:gd name="connsiteX17" fmla="*/ 110872 w 719148"/>
                  <a:gd name="connsiteY17" fmla="*/ 537164 h 607301"/>
                  <a:gd name="connsiteX18" fmla="*/ 99072 w 719148"/>
                  <a:gd name="connsiteY18" fmla="*/ 588679 h 607301"/>
                  <a:gd name="connsiteX19" fmla="*/ 96410 w 719148"/>
                  <a:gd name="connsiteY19" fmla="*/ 607301 h 607301"/>
                  <a:gd name="connsiteX20" fmla="*/ 76127 w 719148"/>
                  <a:gd name="connsiteY20" fmla="*/ 604212 h 607301"/>
                  <a:gd name="connsiteX21" fmla="*/ 0 w 719148"/>
                  <a:gd name="connsiteY21" fmla="*/ 562485 h 607301"/>
                  <a:gd name="connsiteX22" fmla="*/ 26517 w 719148"/>
                  <a:gd name="connsiteY22" fmla="*/ 458123 h 607301"/>
                  <a:gd name="connsiteX23" fmla="*/ 622274 w 719148"/>
                  <a:gd name="connsiteY23" fmla="*/ 0 h 60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9148" h="607301">
                    <a:moveTo>
                      <a:pt x="622274" y="0"/>
                    </a:moveTo>
                    <a:lnTo>
                      <a:pt x="719148" y="1057"/>
                    </a:lnTo>
                    <a:lnTo>
                      <a:pt x="663584" y="102706"/>
                    </a:lnTo>
                    <a:lnTo>
                      <a:pt x="636259" y="103947"/>
                    </a:lnTo>
                    <a:lnTo>
                      <a:pt x="582851" y="110774"/>
                    </a:lnTo>
                    <a:lnTo>
                      <a:pt x="531306" y="121946"/>
                    </a:lnTo>
                    <a:lnTo>
                      <a:pt x="481624" y="136842"/>
                    </a:lnTo>
                    <a:lnTo>
                      <a:pt x="433184" y="157324"/>
                    </a:lnTo>
                    <a:lnTo>
                      <a:pt x="387849" y="180288"/>
                    </a:lnTo>
                    <a:lnTo>
                      <a:pt x="344377" y="207597"/>
                    </a:lnTo>
                    <a:lnTo>
                      <a:pt x="303390" y="239250"/>
                    </a:lnTo>
                    <a:lnTo>
                      <a:pt x="265507" y="272765"/>
                    </a:lnTo>
                    <a:lnTo>
                      <a:pt x="231351" y="310625"/>
                    </a:lnTo>
                    <a:lnTo>
                      <a:pt x="199678" y="350968"/>
                    </a:lnTo>
                    <a:lnTo>
                      <a:pt x="171732" y="393793"/>
                    </a:lnTo>
                    <a:lnTo>
                      <a:pt x="147512" y="439721"/>
                    </a:lnTo>
                    <a:lnTo>
                      <a:pt x="127018" y="486891"/>
                    </a:lnTo>
                    <a:lnTo>
                      <a:pt x="110872" y="537164"/>
                    </a:lnTo>
                    <a:lnTo>
                      <a:pt x="99072" y="588679"/>
                    </a:lnTo>
                    <a:lnTo>
                      <a:pt x="96410" y="607301"/>
                    </a:lnTo>
                    <a:lnTo>
                      <a:pt x="76127" y="604212"/>
                    </a:lnTo>
                    <a:lnTo>
                      <a:pt x="0" y="562485"/>
                    </a:lnTo>
                    <a:lnTo>
                      <a:pt x="26517" y="458123"/>
                    </a:lnTo>
                    <a:cubicBezTo>
                      <a:pt x="118785" y="203204"/>
                      <a:pt x="352209" y="23706"/>
                      <a:pt x="622274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59">
                <a:extLst>
                  <a:ext uri="{FF2B5EF4-FFF2-40B4-BE49-F238E27FC236}">
                    <a16:creationId xmlns:a16="http://schemas.microsoft.com/office/drawing/2014/main" id="{A7607F46-77E7-91D6-C8A4-EF4FAB0009ED}"/>
                  </a:ext>
                </a:extLst>
              </p:cNvPr>
              <p:cNvSpPr/>
              <p:nvPr/>
            </p:nvSpPr>
            <p:spPr bwMode="gray">
              <a:xfrm>
                <a:off x="9684356" y="4756630"/>
                <a:ext cx="908412" cy="780266"/>
              </a:xfrm>
              <a:custGeom>
                <a:avLst/>
                <a:gdLst>
                  <a:gd name="connsiteX0" fmla="*/ 623642 w 720796"/>
                  <a:gd name="connsiteY0" fmla="*/ 0 h 619116"/>
                  <a:gd name="connsiteX1" fmla="*/ 720796 w 720796"/>
                  <a:gd name="connsiteY1" fmla="*/ 53267 h 619116"/>
                  <a:gd name="connsiteX2" fmla="*/ 700639 w 720796"/>
                  <a:gd name="connsiteY2" fmla="*/ 142472 h 619116"/>
                  <a:gd name="connsiteX3" fmla="*/ 458936 w 720796"/>
                  <a:gd name="connsiteY3" fmla="*/ 478547 h 619116"/>
                  <a:gd name="connsiteX4" fmla="*/ 69568 w 720796"/>
                  <a:gd name="connsiteY4" fmla="*/ 619116 h 619116"/>
                  <a:gd name="connsiteX5" fmla="*/ 0 w 720796"/>
                  <a:gd name="connsiteY5" fmla="*/ 615299 h 619116"/>
                  <a:gd name="connsiteX6" fmla="*/ 56025 w 720796"/>
                  <a:gd name="connsiteY6" fmla="*/ 513126 h 619116"/>
                  <a:gd name="connsiteX7" fmla="*/ 82729 w 720796"/>
                  <a:gd name="connsiteY7" fmla="*/ 511882 h 619116"/>
                  <a:gd name="connsiteX8" fmla="*/ 136137 w 720796"/>
                  <a:gd name="connsiteY8" fmla="*/ 505040 h 619116"/>
                  <a:gd name="connsiteX9" fmla="*/ 187682 w 720796"/>
                  <a:gd name="connsiteY9" fmla="*/ 493845 h 619116"/>
                  <a:gd name="connsiteX10" fmla="*/ 237364 w 720796"/>
                  <a:gd name="connsiteY10" fmla="*/ 478295 h 619116"/>
                  <a:gd name="connsiteX11" fmla="*/ 285804 w 720796"/>
                  <a:gd name="connsiteY11" fmla="*/ 458392 h 619116"/>
                  <a:gd name="connsiteX12" fmla="*/ 331760 w 720796"/>
                  <a:gd name="connsiteY12" fmla="*/ 434757 h 619116"/>
                  <a:gd name="connsiteX13" fmla="*/ 373990 w 720796"/>
                  <a:gd name="connsiteY13" fmla="*/ 407391 h 619116"/>
                  <a:gd name="connsiteX14" fmla="*/ 415599 w 720796"/>
                  <a:gd name="connsiteY14" fmla="*/ 376914 h 619116"/>
                  <a:gd name="connsiteX15" fmla="*/ 452860 w 720796"/>
                  <a:gd name="connsiteY15" fmla="*/ 342084 h 619116"/>
                  <a:gd name="connsiteX16" fmla="*/ 487638 w 720796"/>
                  <a:gd name="connsiteY16" fmla="*/ 304144 h 619116"/>
                  <a:gd name="connsiteX17" fmla="*/ 519310 w 720796"/>
                  <a:gd name="connsiteY17" fmla="*/ 264338 h 619116"/>
                  <a:gd name="connsiteX18" fmla="*/ 547256 w 720796"/>
                  <a:gd name="connsiteY18" fmla="*/ 221422 h 619116"/>
                  <a:gd name="connsiteX19" fmla="*/ 571476 w 720796"/>
                  <a:gd name="connsiteY19" fmla="*/ 175396 h 619116"/>
                  <a:gd name="connsiteX20" fmla="*/ 592591 w 720796"/>
                  <a:gd name="connsiteY20" fmla="*/ 128126 h 619116"/>
                  <a:gd name="connsiteX21" fmla="*/ 608738 w 720796"/>
                  <a:gd name="connsiteY21" fmla="*/ 77746 h 619116"/>
                  <a:gd name="connsiteX22" fmla="*/ 619916 w 720796"/>
                  <a:gd name="connsiteY22" fmla="*/ 26123 h 6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619116">
                    <a:moveTo>
                      <a:pt x="623642" y="0"/>
                    </a:moveTo>
                    <a:lnTo>
                      <a:pt x="720796" y="53267"/>
                    </a:lnTo>
                    <a:lnTo>
                      <a:pt x="700639" y="142472"/>
                    </a:lnTo>
                    <a:cubicBezTo>
                      <a:pt x="656171" y="275294"/>
                      <a:pt x="572431" y="392825"/>
                      <a:pt x="458936" y="478547"/>
                    </a:cubicBezTo>
                    <a:cubicBezTo>
                      <a:pt x="345441" y="564269"/>
                      <a:pt x="209488" y="612670"/>
                      <a:pt x="69568" y="619116"/>
                    </a:cubicBezTo>
                    <a:lnTo>
                      <a:pt x="0" y="615299"/>
                    </a:lnTo>
                    <a:lnTo>
                      <a:pt x="56025" y="513126"/>
                    </a:lnTo>
                    <a:lnTo>
                      <a:pt x="82729" y="511882"/>
                    </a:lnTo>
                    <a:lnTo>
                      <a:pt x="136137" y="505040"/>
                    </a:lnTo>
                    <a:lnTo>
                      <a:pt x="187682" y="493845"/>
                    </a:lnTo>
                    <a:lnTo>
                      <a:pt x="237364" y="478295"/>
                    </a:lnTo>
                    <a:lnTo>
                      <a:pt x="285804" y="458392"/>
                    </a:lnTo>
                    <a:lnTo>
                      <a:pt x="331760" y="434757"/>
                    </a:lnTo>
                    <a:lnTo>
                      <a:pt x="373990" y="407391"/>
                    </a:lnTo>
                    <a:lnTo>
                      <a:pt x="415599" y="376914"/>
                    </a:lnTo>
                    <a:lnTo>
                      <a:pt x="452860" y="342084"/>
                    </a:lnTo>
                    <a:lnTo>
                      <a:pt x="487638" y="304144"/>
                    </a:lnTo>
                    <a:lnTo>
                      <a:pt x="519310" y="264338"/>
                    </a:lnTo>
                    <a:lnTo>
                      <a:pt x="547256" y="221422"/>
                    </a:lnTo>
                    <a:lnTo>
                      <a:pt x="571476" y="175396"/>
                    </a:lnTo>
                    <a:lnTo>
                      <a:pt x="592591" y="128126"/>
                    </a:lnTo>
                    <a:lnTo>
                      <a:pt x="608738" y="77746"/>
                    </a:lnTo>
                    <a:lnTo>
                      <a:pt x="619916" y="2612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60">
                <a:extLst>
                  <a:ext uri="{FF2B5EF4-FFF2-40B4-BE49-F238E27FC236}">
                    <a16:creationId xmlns:a16="http://schemas.microsoft.com/office/drawing/2014/main" id="{CD7F0314-6AEE-8D0A-33CD-F8EF8B97C06C}"/>
                  </a:ext>
                </a:extLst>
              </p:cNvPr>
              <p:cNvSpPr/>
              <p:nvPr/>
            </p:nvSpPr>
            <p:spPr bwMode="gray">
              <a:xfrm>
                <a:off x="8853193" y="4609823"/>
                <a:ext cx="768739" cy="908746"/>
              </a:xfrm>
              <a:custGeom>
                <a:avLst/>
                <a:gdLst>
                  <a:gd name="connsiteX0" fmla="*/ 1252 w 609970"/>
                  <a:gd name="connsiteY0" fmla="*/ 0 h 721061"/>
                  <a:gd name="connsiteX1" fmla="*/ 103815 w 609970"/>
                  <a:gd name="connsiteY1" fmla="*/ 56189 h 721061"/>
                  <a:gd name="connsiteX2" fmla="*/ 104436 w 609970"/>
                  <a:gd name="connsiteY2" fmla="*/ 83542 h 721061"/>
                  <a:gd name="connsiteX3" fmla="*/ 111889 w 609970"/>
                  <a:gd name="connsiteY3" fmla="*/ 137003 h 721061"/>
                  <a:gd name="connsiteX4" fmla="*/ 122446 w 609970"/>
                  <a:gd name="connsiteY4" fmla="*/ 188599 h 721061"/>
                  <a:gd name="connsiteX5" fmla="*/ 138593 w 609970"/>
                  <a:gd name="connsiteY5" fmla="*/ 238330 h 721061"/>
                  <a:gd name="connsiteX6" fmla="*/ 157845 w 609970"/>
                  <a:gd name="connsiteY6" fmla="*/ 286197 h 721061"/>
                  <a:gd name="connsiteX7" fmla="*/ 182065 w 609970"/>
                  <a:gd name="connsiteY7" fmla="*/ 332198 h 721061"/>
                  <a:gd name="connsiteX8" fmla="*/ 209390 w 609970"/>
                  <a:gd name="connsiteY8" fmla="*/ 375713 h 721061"/>
                  <a:gd name="connsiteX9" fmla="*/ 239820 w 609970"/>
                  <a:gd name="connsiteY9" fmla="*/ 415498 h 721061"/>
                  <a:gd name="connsiteX10" fmla="*/ 274598 w 609970"/>
                  <a:gd name="connsiteY10" fmla="*/ 453418 h 721061"/>
                  <a:gd name="connsiteX11" fmla="*/ 311238 w 609970"/>
                  <a:gd name="connsiteY11" fmla="*/ 488852 h 721061"/>
                  <a:gd name="connsiteX12" fmla="*/ 351605 w 609970"/>
                  <a:gd name="connsiteY12" fmla="*/ 520555 h 721061"/>
                  <a:gd name="connsiteX13" fmla="*/ 395077 w 609970"/>
                  <a:gd name="connsiteY13" fmla="*/ 548529 h 721061"/>
                  <a:gd name="connsiteX14" fmla="*/ 440412 w 609970"/>
                  <a:gd name="connsiteY14" fmla="*/ 572773 h 721061"/>
                  <a:gd name="connsiteX15" fmla="*/ 488231 w 609970"/>
                  <a:gd name="connsiteY15" fmla="*/ 593287 h 721061"/>
                  <a:gd name="connsiteX16" fmla="*/ 538534 w 609970"/>
                  <a:gd name="connsiteY16" fmla="*/ 608828 h 721061"/>
                  <a:gd name="connsiteX17" fmla="*/ 590079 w 609970"/>
                  <a:gd name="connsiteY17" fmla="*/ 621261 h 721061"/>
                  <a:gd name="connsiteX18" fmla="*/ 609970 w 609970"/>
                  <a:gd name="connsiteY18" fmla="*/ 624106 h 721061"/>
                  <a:gd name="connsiteX19" fmla="*/ 607498 w 609970"/>
                  <a:gd name="connsiteY19" fmla="*/ 640805 h 721061"/>
                  <a:gd name="connsiteX20" fmla="*/ 563525 w 609970"/>
                  <a:gd name="connsiteY20" fmla="*/ 721061 h 721061"/>
                  <a:gd name="connsiteX21" fmla="*/ 460373 w 609970"/>
                  <a:gd name="connsiteY21" fmla="*/ 695263 h 721061"/>
                  <a:gd name="connsiteX22" fmla="*/ 0 w 609970"/>
                  <a:gd name="connsiteY22" fmla="*/ 97725 h 7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9970" h="721061">
                    <a:moveTo>
                      <a:pt x="1252" y="0"/>
                    </a:moveTo>
                    <a:lnTo>
                      <a:pt x="103815" y="56189"/>
                    </a:lnTo>
                    <a:lnTo>
                      <a:pt x="104436" y="83542"/>
                    </a:lnTo>
                    <a:lnTo>
                      <a:pt x="111889" y="137003"/>
                    </a:lnTo>
                    <a:lnTo>
                      <a:pt x="122446" y="188599"/>
                    </a:lnTo>
                    <a:lnTo>
                      <a:pt x="138593" y="238330"/>
                    </a:lnTo>
                    <a:lnTo>
                      <a:pt x="157845" y="286197"/>
                    </a:lnTo>
                    <a:lnTo>
                      <a:pt x="182065" y="332198"/>
                    </a:lnTo>
                    <a:lnTo>
                      <a:pt x="209390" y="375713"/>
                    </a:lnTo>
                    <a:lnTo>
                      <a:pt x="239820" y="415498"/>
                    </a:lnTo>
                    <a:lnTo>
                      <a:pt x="274598" y="453418"/>
                    </a:lnTo>
                    <a:lnTo>
                      <a:pt x="311238" y="488852"/>
                    </a:lnTo>
                    <a:lnTo>
                      <a:pt x="351605" y="520555"/>
                    </a:lnTo>
                    <a:lnTo>
                      <a:pt x="395077" y="548529"/>
                    </a:lnTo>
                    <a:lnTo>
                      <a:pt x="440412" y="572773"/>
                    </a:lnTo>
                    <a:lnTo>
                      <a:pt x="488231" y="593287"/>
                    </a:lnTo>
                    <a:lnTo>
                      <a:pt x="538534" y="608828"/>
                    </a:lnTo>
                    <a:lnTo>
                      <a:pt x="590079" y="621261"/>
                    </a:lnTo>
                    <a:lnTo>
                      <a:pt x="609970" y="624106"/>
                    </a:lnTo>
                    <a:lnTo>
                      <a:pt x="607498" y="640805"/>
                    </a:lnTo>
                    <a:lnTo>
                      <a:pt x="563525" y="721061"/>
                    </a:lnTo>
                    <a:lnTo>
                      <a:pt x="460373" y="695263"/>
                    </a:lnTo>
                    <a:cubicBezTo>
                      <a:pt x="204040" y="603439"/>
                      <a:pt x="23416" y="369000"/>
                      <a:pt x="0" y="97725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6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C51CA5B-A960-7C67-4E73-A5BE609EF645}"/>
                  </a:ext>
                </a:extLst>
              </p:cNvPr>
              <p:cNvSpPr/>
              <p:nvPr/>
            </p:nvSpPr>
            <p:spPr>
              <a:xfrm>
                <a:off x="8987302" y="3910644"/>
                <a:ext cx="1485748" cy="1485743"/>
              </a:xfrm>
              <a:prstGeom prst="ellipse">
                <a:avLst/>
              </a:prstGeom>
              <a:solidFill>
                <a:srgbClr val="598F1C"/>
              </a:solidFill>
              <a:ln w="222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6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A285C1E-364B-8874-BD99-E461AC546732}"/>
                  </a:ext>
                </a:extLst>
              </p:cNvPr>
              <p:cNvSpPr txBox="1"/>
              <p:nvPr/>
            </p:nvSpPr>
            <p:spPr>
              <a:xfrm rot="3101955">
                <a:off x="9861897" y="3725959"/>
                <a:ext cx="1386514" cy="616801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Up">
                  <a:avLst>
                    <a:gd name="adj" fmla="val 10965958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Plan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729180-DEAE-81A2-A7C4-A540114DF26E}"/>
                  </a:ext>
                </a:extLst>
              </p:cNvPr>
              <p:cNvSpPr txBox="1"/>
              <p:nvPr/>
            </p:nvSpPr>
            <p:spPr>
              <a:xfrm rot="3111735">
                <a:off x="8221202" y="5001167"/>
                <a:ext cx="1386514" cy="616801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Assure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D9718C-E770-0B7D-DB6C-77EA9CD35855}"/>
                  </a:ext>
                </a:extLst>
              </p:cNvPr>
              <p:cNvSpPr txBox="1"/>
              <p:nvPr/>
            </p:nvSpPr>
            <p:spPr>
              <a:xfrm rot="19252474">
                <a:off x="9363547" y="4913599"/>
                <a:ext cx="1784314" cy="904414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6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/>
                    <a:ea typeface="+mn-ea"/>
                    <a:cs typeface="+mn-cs"/>
                  </a:rPr>
                  <a:t>Orchestrate</a:t>
                </a:r>
                <a:endParaRPr kumimoji="0" lang="en-US" sz="1400" b="1" i="0" u="none" strike="noStrike" kern="1200" cap="none" spc="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F498928-839F-67C0-F3B3-8586C398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64464" y="4268829"/>
              <a:ext cx="960341" cy="71667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5EF7716-2C8B-1527-C37B-3E2FC347BA25}"/>
              </a:ext>
            </a:extLst>
          </p:cNvPr>
          <p:cNvSpPr txBox="1"/>
          <p:nvPr/>
        </p:nvSpPr>
        <p:spPr>
          <a:xfrm>
            <a:off x="9091544" y="2359439"/>
            <a:ext cx="2690191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External Collector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e.g. Paragon Automation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094C22-566B-68ED-06D4-048B0DF38996}"/>
              </a:ext>
            </a:extLst>
          </p:cNvPr>
          <p:cNvSpPr txBox="1"/>
          <p:nvPr/>
        </p:nvSpPr>
        <p:spPr>
          <a:xfrm>
            <a:off x="2810107" y="6099717"/>
            <a:ext cx="6601166" cy="6309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Available in Junos since 2021: “Juniper Resiliency Interface (JRI)”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Deployed in multiple production networks</a:t>
            </a:r>
          </a:p>
        </p:txBody>
      </p:sp>
    </p:spTree>
    <p:extLst>
      <p:ext uri="{BB962C8B-B14F-4D97-AF65-F5344CB8AC3E}">
        <p14:creationId xmlns:p14="http://schemas.microsoft.com/office/powerpoint/2010/main" val="29327177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Juniper 2020 a">
  <a:themeElements>
    <a:clrScheme name="Juniper 2020">
      <a:dk1>
        <a:srgbClr val="414141"/>
      </a:dk1>
      <a:lt1>
        <a:srgbClr val="FFFFFF"/>
      </a:lt1>
      <a:dk2>
        <a:srgbClr val="CFDD45"/>
      </a:dk2>
      <a:lt2>
        <a:srgbClr val="53B9C6"/>
      </a:lt2>
      <a:accent1>
        <a:srgbClr val="84B135"/>
      </a:accent1>
      <a:accent2>
        <a:srgbClr val="0096A4"/>
      </a:accent2>
      <a:accent3>
        <a:srgbClr val="009F77"/>
      </a:accent3>
      <a:accent4>
        <a:srgbClr val="E36B00"/>
      </a:accent4>
      <a:accent5>
        <a:srgbClr val="FFB71B"/>
      </a:accent5>
      <a:accent6>
        <a:srgbClr val="E43D2F"/>
      </a:accent6>
      <a:hlink>
        <a:srgbClr val="009F77"/>
      </a:hlink>
      <a:folHlink>
        <a:srgbClr val="037DBA"/>
      </a:folHlink>
    </a:clrScheme>
    <a:fontScheme name="lato">
      <a:majorFont>
        <a:latin typeface="Lato Semi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9EDDBE6-AD23-614F-925C-419F8765896A}" vid="{C844A786-103F-F846-9B89-81217F9E335C}"/>
    </a:ext>
  </a:extLst>
</a:theme>
</file>

<file path=ppt/theme/theme2.xml><?xml version="1.0" encoding="utf-8"?>
<a:theme xmlns:a="http://schemas.openxmlformats.org/drawingml/2006/main" name="Juniper 2022-R&amp;F">
  <a:themeElements>
    <a:clrScheme name="Juniper 2022">
      <a:dk1>
        <a:srgbClr val="414141"/>
      </a:dk1>
      <a:lt1>
        <a:srgbClr val="FFFFFF"/>
      </a:lt1>
      <a:dk2>
        <a:srgbClr val="FFB71B"/>
      </a:dk2>
      <a:lt2>
        <a:srgbClr val="0085B3"/>
      </a:lt2>
      <a:accent1>
        <a:srgbClr val="6B9927"/>
      </a:accent1>
      <a:accent2>
        <a:srgbClr val="0095A9"/>
      </a:accent2>
      <a:accent3>
        <a:srgbClr val="2D6A00"/>
      </a:accent3>
      <a:accent4>
        <a:srgbClr val="E87200"/>
      </a:accent4>
      <a:accent5>
        <a:srgbClr val="009877"/>
      </a:accent5>
      <a:accent6>
        <a:srgbClr val="CBDB2A"/>
      </a:accent6>
      <a:hlink>
        <a:srgbClr val="0085B3"/>
      </a:hlink>
      <a:folHlink>
        <a:srgbClr val="60269E"/>
      </a:folHlink>
    </a:clrScheme>
    <a:fontScheme name="Lato 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niper Official PPT Template 2022" id="{12F6FC81-85CA-4C2F-ADA6-231BAE3D4DEE}" vid="{55F55F01-576A-4C47-80F8-9894683125E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901</Words>
  <Application>Microsoft Macintosh PowerPoint</Application>
  <PresentationFormat>Widescreen</PresentationFormat>
  <Paragraphs>208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Wingdings</vt:lpstr>
      <vt:lpstr>Lato Light</vt:lpstr>
      <vt:lpstr>Aptos</vt:lpstr>
      <vt:lpstr>Arial</vt:lpstr>
      <vt:lpstr>Lato</vt:lpstr>
      <vt:lpstr>Calibri</vt:lpstr>
      <vt:lpstr>Juniper 2020 a</vt:lpstr>
      <vt:lpstr>Juniper 2022-R&amp;F</vt:lpstr>
      <vt:lpstr>Black Hole detection in packet networks</vt:lpstr>
      <vt:lpstr>Background</vt:lpstr>
      <vt:lpstr>Indirect Detection</vt:lpstr>
      <vt:lpstr>Indirect Detection</vt:lpstr>
      <vt:lpstr>Issues with Indirect Detection</vt:lpstr>
      <vt:lpstr>Indirect Detection</vt:lpstr>
      <vt:lpstr>Indirect Detection</vt:lpstr>
      <vt:lpstr>Direct detection</vt:lpstr>
      <vt:lpstr>Exception reporting</vt:lpstr>
      <vt:lpstr>Examples of forwarding exception categories</vt:lpstr>
      <vt:lpstr>Easy to setup test</vt:lpstr>
      <vt:lpstr>Example exception report (local collector)</vt:lpstr>
      <vt:lpstr>IETF work: IPFIX extensions</vt:lpstr>
      <vt:lpstr>New IPFIX Information Elements defined in the IETF draft (highlighted in green)</vt:lpstr>
      <vt:lpstr>The role of the external collector</vt:lpstr>
      <vt:lpstr>Further information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Julian Lucek</dc:creator>
  <cp:keywords/>
  <dc:description/>
  <cp:lastModifiedBy>Julian Lucek</cp:lastModifiedBy>
  <cp:revision>9</cp:revision>
  <dcterms:created xsi:type="dcterms:W3CDTF">2024-03-29T10:06:34Z</dcterms:created>
  <dcterms:modified xsi:type="dcterms:W3CDTF">2024-06-12T13:44:15Z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6262c0-804d-4ff7-addc-c437ca753822_Enabled">
    <vt:lpwstr>true</vt:lpwstr>
  </property>
  <property fmtid="{D5CDD505-2E9C-101B-9397-08002B2CF9AE}" pid="3" name="MSIP_Label_7a6262c0-804d-4ff7-addc-c437ca753822_SetDate">
    <vt:lpwstr>2024-03-29T10:16:44Z</vt:lpwstr>
  </property>
  <property fmtid="{D5CDD505-2E9C-101B-9397-08002B2CF9AE}" pid="4" name="MSIP_Label_7a6262c0-804d-4ff7-addc-c437ca753822_Method">
    <vt:lpwstr>Privileged</vt:lpwstr>
  </property>
  <property fmtid="{D5CDD505-2E9C-101B-9397-08002B2CF9AE}" pid="5" name="MSIP_Label_7a6262c0-804d-4ff7-addc-c437ca753822_Name">
    <vt:lpwstr>7a6262c0-804d-4ff7-addc-c437ca753822</vt:lpwstr>
  </property>
  <property fmtid="{D5CDD505-2E9C-101B-9397-08002B2CF9AE}" pid="6" name="MSIP_Label_7a6262c0-804d-4ff7-addc-c437ca753822_SiteId">
    <vt:lpwstr>bea78b3c-4cdb-4130-854a-1d193232e5f4</vt:lpwstr>
  </property>
  <property fmtid="{D5CDD505-2E9C-101B-9397-08002B2CF9AE}" pid="7" name="MSIP_Label_7a6262c0-804d-4ff7-addc-c437ca753822_ActionId">
    <vt:lpwstr>cb17a3bb-e1ff-45c6-bddd-20e530ee68ba</vt:lpwstr>
  </property>
  <property fmtid="{D5CDD505-2E9C-101B-9397-08002B2CF9AE}" pid="8" name="MSIP_Label_7a6262c0-804d-4ff7-addc-c437ca753822_ContentBits">
    <vt:lpwstr>2</vt:lpwstr>
  </property>
  <property fmtid="{D5CDD505-2E9C-101B-9397-08002B2CF9AE}" pid="9" name="ClassificationContentMarkingFooterLocations">
    <vt:lpwstr>Thème Office:8\Juniper 2020 a:7\Juniper 2022-R&amp;F:4</vt:lpwstr>
  </property>
  <property fmtid="{D5CDD505-2E9C-101B-9397-08002B2CF9AE}" pid="10" name="ClassificationContentMarkingFooterText">
    <vt:lpwstr>Juniper Public</vt:lpwstr>
  </property>
</Properties>
</file>