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97" r:id="rId6"/>
    <p:sldMasterId id="2147484076" r:id="rId7"/>
  </p:sldMasterIdLst>
  <p:notesMasterIdLst>
    <p:notesMasterId r:id="rId24"/>
  </p:notesMasterIdLst>
  <p:handoutMasterIdLst>
    <p:handoutMasterId r:id="rId25"/>
  </p:handoutMasterIdLst>
  <p:sldIdLst>
    <p:sldId id="256" r:id="rId8"/>
    <p:sldId id="2145705434" r:id="rId9"/>
    <p:sldId id="2147478228" r:id="rId10"/>
    <p:sldId id="2147478234" r:id="rId11"/>
    <p:sldId id="2147478229" r:id="rId12"/>
    <p:sldId id="2147478230" r:id="rId13"/>
    <p:sldId id="2134805772" r:id="rId14"/>
    <p:sldId id="2145705351" r:id="rId15"/>
    <p:sldId id="2134805765" r:id="rId16"/>
    <p:sldId id="2145705352" r:id="rId17"/>
    <p:sldId id="2145705350" r:id="rId18"/>
    <p:sldId id="2147478231" r:id="rId19"/>
    <p:sldId id="2147478232" r:id="rId20"/>
    <p:sldId id="2147478233" r:id="rId21"/>
    <p:sldId id="2145705354" r:id="rId22"/>
    <p:sldId id="265" r:id="rId23"/>
  </p:sldIdLst>
  <p:sldSz cx="9144000" cy="5143500" type="screen16x9"/>
  <p:notesSz cx="6858000" cy="9144000"/>
  <p:embeddedFontLst>
    <p:embeddedFont>
      <p:font typeface="RR Pioneer" panose="020B0503050201040103" pitchFamily="34" charset="0"/>
      <p:regular r:id="rId26"/>
      <p:bold r:id="rId27"/>
      <p:italic r:id="rId28"/>
      <p:boldItalic r:id="rId29"/>
    </p:embeddedFont>
    <p:embeddedFont>
      <p:font typeface="RR Pioneer Light Condensed" panose="020B0306050201060103" pitchFamily="34" charset="0"/>
      <p:regular r:id="rId30"/>
    </p:embeddedFont>
    <p:embeddedFont>
      <p:font typeface="RR Pioneer Medium" panose="020B0603050201040103" pitchFamily="34" charset="0"/>
      <p:regular r:id="rId31"/>
      <p:italic r:id="rId32"/>
    </p:embeddedFont>
    <p:embeddedFont>
      <p:font typeface="RR Pioneer UltraLight Condensed" panose="020B0206030201060103" pitchFamily="34" charset="0"/>
      <p:regular r:id="rId33"/>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8FBA150-13E7-415C-B17E-BB63D2B9389C}">
          <p14:sldIdLst>
            <p14:sldId id="256"/>
            <p14:sldId id="2145705434"/>
            <p14:sldId id="2147478228"/>
            <p14:sldId id="2147478234"/>
          </p14:sldIdLst>
        </p14:section>
        <p14:section name="Context" id="{A843DA03-3C34-4D51-A560-485707B61576}">
          <p14:sldIdLst>
            <p14:sldId id="2147478229"/>
            <p14:sldId id="2147478230"/>
          </p14:sldIdLst>
        </p14:section>
        <p14:section name="Concept" id="{ABDC7A67-BF11-4E77-9F92-A3307A1D3026}">
          <p14:sldIdLst>
            <p14:sldId id="2134805772"/>
            <p14:sldId id="2145705351"/>
            <p14:sldId id="2134805765"/>
          </p14:sldIdLst>
        </p14:section>
        <p14:section name="Application" id="{EF5871D7-4B40-483D-98FD-9D5608D40108}">
          <p14:sldIdLst>
            <p14:sldId id="2145705352"/>
            <p14:sldId id="2145705350"/>
          </p14:sldIdLst>
        </p14:section>
        <p14:section name="Parallels with network security" id="{9035F575-2ECE-4065-B903-5141090EBA38}">
          <p14:sldIdLst>
            <p14:sldId id="2147478231"/>
          </p14:sldIdLst>
        </p14:section>
        <p14:section name="Lessons and what next" id="{6B849C36-BFD2-4C4B-B55B-C071B2109AE9}">
          <p14:sldIdLst>
            <p14:sldId id="2147478232"/>
            <p14:sldId id="2147478233"/>
          </p14:sldIdLst>
        </p14:section>
        <p14:section name="Summary" id="{95A9CCCB-9663-4E17-9D37-9F0F16ADA1E9}">
          <p14:sldIdLst>
            <p14:sldId id="2145705354"/>
            <p14:sldId id="265"/>
          </p14:sldIdLst>
        </p14:section>
      </p14:sectionLst>
    </p:ext>
    <p:ext uri="{EFAFB233-063F-42B5-8137-9DF3F51BA10A}">
      <p15:sldGuideLst xmlns:p15="http://schemas.microsoft.com/office/powerpoint/2012/main">
        <p15:guide id="1" pos="2449"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4"/>
    <a:srgbClr val="10069F"/>
    <a:srgbClr val="4F98FF"/>
    <a:srgbClr val="006DFF"/>
    <a:srgbClr val="EFE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0A7F3-DD44-41FF-968A-FB691D7AF58A}" v="107" dt="2024-07-05T07:20:49.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75843" autoAdjust="0"/>
  </p:normalViewPr>
  <p:slideViewPr>
    <p:cSldViewPr snapToGrid="0">
      <p:cViewPr varScale="1">
        <p:scale>
          <a:sx n="87" d="100"/>
          <a:sy n="87" d="100"/>
        </p:scale>
        <p:origin x="764" y="36"/>
      </p:cViewPr>
      <p:guideLst>
        <p:guide pos="2449"/>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Rob" userId="S::rob.barnes@rolls-royce-smr.com::63aaf74d-f7d4-4722-8d03-157ce79d4a9b" providerId="AD" clId="Web-{570ECB4C-EBCF-F227-3064-3320C2D2552D}"/>
    <pc:docChg chg="delSld modSld addSection modSection">
      <pc:chgData name="Barnes, Rob" userId="S::rob.barnes@rolls-royce-smr.com::63aaf74d-f7d4-4722-8d03-157ce79d4a9b" providerId="AD" clId="Web-{570ECB4C-EBCF-F227-3064-3320C2D2552D}" dt="2024-06-13T14:18:39.507" v="18"/>
      <pc:docMkLst>
        <pc:docMk/>
      </pc:docMkLst>
      <pc:sldChg chg="modSp">
        <pc:chgData name="Barnes, Rob" userId="S::rob.barnes@rolls-royce-smr.com::63aaf74d-f7d4-4722-8d03-157ce79d4a9b" providerId="AD" clId="Web-{570ECB4C-EBCF-F227-3064-3320C2D2552D}" dt="2024-06-13T13:55:24.290" v="15" actId="20577"/>
        <pc:sldMkLst>
          <pc:docMk/>
          <pc:sldMk cId="180015230" sldId="256"/>
        </pc:sldMkLst>
        <pc:spChg chg="mod">
          <ac:chgData name="Barnes, Rob" userId="S::rob.barnes@rolls-royce-smr.com::63aaf74d-f7d4-4722-8d03-157ce79d4a9b" providerId="AD" clId="Web-{570ECB4C-EBCF-F227-3064-3320C2D2552D}" dt="2024-06-13T13:55:24.290" v="15" actId="20577"/>
          <ac:spMkLst>
            <pc:docMk/>
            <pc:sldMk cId="180015230" sldId="256"/>
            <ac:spMk id="11" creationId="{E303E9EE-DBBB-4949-A103-1DDB8B1A665E}"/>
          </ac:spMkLst>
        </pc:spChg>
      </pc:sldChg>
      <pc:sldChg chg="del">
        <pc:chgData name="Barnes, Rob" userId="S::rob.barnes@rolls-royce-smr.com::63aaf74d-f7d4-4722-8d03-157ce79d4a9b" providerId="AD" clId="Web-{570ECB4C-EBCF-F227-3064-3320C2D2552D}" dt="2024-06-13T13:54:37.414" v="0"/>
        <pc:sldMkLst>
          <pc:docMk/>
          <pc:sldMk cId="1580728694" sldId="2147478229"/>
        </pc:sldMkLst>
      </pc:sldChg>
    </pc:docChg>
  </pc:docChgLst>
  <pc:docChgLst>
    <pc:chgData name="Barnes, Rob" userId="63aaf74d-f7d4-4722-8d03-157ce79d4a9b" providerId="ADAL" clId="{96B0A7F3-DD44-41FF-968A-FB691D7AF58A}"/>
    <pc:docChg chg="undo redo custSel addSld delSld modSld sldOrd delMainMaster modMainMaster addSection delSection modSection">
      <pc:chgData name="Barnes, Rob" userId="63aaf74d-f7d4-4722-8d03-157ce79d4a9b" providerId="ADAL" clId="{96B0A7F3-DD44-41FF-968A-FB691D7AF58A}" dt="2024-07-05T07:21:34.387" v="14875" actId="14100"/>
      <pc:docMkLst>
        <pc:docMk/>
      </pc:docMkLst>
      <pc:sldChg chg="modSp mod modNotesTx">
        <pc:chgData name="Barnes, Rob" userId="63aaf74d-f7d4-4722-8d03-157ce79d4a9b" providerId="ADAL" clId="{96B0A7F3-DD44-41FF-968A-FB691D7AF58A}" dt="2024-07-02T10:51:54.354" v="4923" actId="20577"/>
        <pc:sldMkLst>
          <pc:docMk/>
          <pc:sldMk cId="180015230" sldId="256"/>
        </pc:sldMkLst>
        <pc:spChg chg="mod">
          <ac:chgData name="Barnes, Rob" userId="63aaf74d-f7d4-4722-8d03-157ce79d4a9b" providerId="ADAL" clId="{96B0A7F3-DD44-41FF-968A-FB691D7AF58A}" dt="2024-06-26T08:40:48.592" v="3571" actId="20577"/>
          <ac:spMkLst>
            <pc:docMk/>
            <pc:sldMk cId="180015230" sldId="256"/>
            <ac:spMk id="11" creationId="{E303E9EE-DBBB-4949-A103-1DDB8B1A665E}"/>
          </ac:spMkLst>
        </pc:spChg>
      </pc:sldChg>
      <pc:sldChg chg="ord">
        <pc:chgData name="Barnes, Rob" userId="63aaf74d-f7d4-4722-8d03-157ce79d4a9b" providerId="ADAL" clId="{96B0A7F3-DD44-41FF-968A-FB691D7AF58A}" dt="2024-06-17T10:10:07.321" v="1708"/>
        <pc:sldMkLst>
          <pc:docMk/>
          <pc:sldMk cId="4242924777" sldId="265"/>
        </pc:sldMkLst>
      </pc:sldChg>
      <pc:sldChg chg="del">
        <pc:chgData name="Barnes, Rob" userId="63aaf74d-f7d4-4722-8d03-157ce79d4a9b" providerId="ADAL" clId="{96B0A7F3-DD44-41FF-968A-FB691D7AF58A}" dt="2024-06-26T08:41:03.693" v="3576" actId="2696"/>
        <pc:sldMkLst>
          <pc:docMk/>
          <pc:sldMk cId="2453216230" sldId="2134805760"/>
        </pc:sldMkLst>
      </pc:sldChg>
      <pc:sldChg chg="ord modNotesTx">
        <pc:chgData name="Barnes, Rob" userId="63aaf74d-f7d4-4722-8d03-157ce79d4a9b" providerId="ADAL" clId="{96B0A7F3-DD44-41FF-968A-FB691D7AF58A}" dt="2024-07-02T12:48:19.720" v="12508" actId="33524"/>
        <pc:sldMkLst>
          <pc:docMk/>
          <pc:sldMk cId="3026068200" sldId="2134805765"/>
        </pc:sldMkLst>
      </pc:sldChg>
      <pc:sldChg chg="ord modNotesTx">
        <pc:chgData name="Barnes, Rob" userId="63aaf74d-f7d4-4722-8d03-157ce79d4a9b" providerId="ADAL" clId="{96B0A7F3-DD44-41FF-968A-FB691D7AF58A}" dt="2024-07-02T12:18:21.897" v="8857" actId="20577"/>
        <pc:sldMkLst>
          <pc:docMk/>
          <pc:sldMk cId="68393749" sldId="2134805772"/>
        </pc:sldMkLst>
      </pc:sldChg>
      <pc:sldChg chg="modSp mod ord modNotesTx">
        <pc:chgData name="Barnes, Rob" userId="63aaf74d-f7d4-4722-8d03-157ce79d4a9b" providerId="ADAL" clId="{96B0A7F3-DD44-41FF-968A-FB691D7AF58A}" dt="2024-07-02T12:55:42.811" v="13640" actId="20577"/>
        <pc:sldMkLst>
          <pc:docMk/>
          <pc:sldMk cId="1763410291" sldId="2145705350"/>
        </pc:sldMkLst>
        <pc:spChg chg="mod">
          <ac:chgData name="Barnes, Rob" userId="63aaf74d-f7d4-4722-8d03-157ce79d4a9b" providerId="ADAL" clId="{96B0A7F3-DD44-41FF-968A-FB691D7AF58A}" dt="2024-06-17T09:48:24.567" v="1699" actId="20577"/>
          <ac:spMkLst>
            <pc:docMk/>
            <pc:sldMk cId="1763410291" sldId="2145705350"/>
            <ac:spMk id="6" creationId="{A3F8A2D2-19C8-A15B-16C7-9C083DCF8140}"/>
          </ac:spMkLst>
        </pc:spChg>
      </pc:sldChg>
      <pc:sldChg chg="ord modNotesTx">
        <pc:chgData name="Barnes, Rob" userId="63aaf74d-f7d4-4722-8d03-157ce79d4a9b" providerId="ADAL" clId="{96B0A7F3-DD44-41FF-968A-FB691D7AF58A}" dt="2024-07-02T12:30:22.538" v="10541" actId="20577"/>
        <pc:sldMkLst>
          <pc:docMk/>
          <pc:sldMk cId="2052832251" sldId="2145705351"/>
        </pc:sldMkLst>
      </pc:sldChg>
      <pc:sldChg chg="ord modNotesTx">
        <pc:chgData name="Barnes, Rob" userId="63aaf74d-f7d4-4722-8d03-157ce79d4a9b" providerId="ADAL" clId="{96B0A7F3-DD44-41FF-968A-FB691D7AF58A}" dt="2024-07-02T12:54:45.686" v="13586" actId="20577"/>
        <pc:sldMkLst>
          <pc:docMk/>
          <pc:sldMk cId="3495859008" sldId="2145705352"/>
        </pc:sldMkLst>
      </pc:sldChg>
      <pc:sldChg chg="del">
        <pc:chgData name="Barnes, Rob" userId="63aaf74d-f7d4-4722-8d03-157ce79d4a9b" providerId="ADAL" clId="{96B0A7F3-DD44-41FF-968A-FB691D7AF58A}" dt="2024-06-17T10:08:00.624" v="1702" actId="2696"/>
        <pc:sldMkLst>
          <pc:docMk/>
          <pc:sldMk cId="3854466212" sldId="2145705353"/>
        </pc:sldMkLst>
      </pc:sldChg>
      <pc:sldChg chg="modSp mod ord modNotesTx">
        <pc:chgData name="Barnes, Rob" userId="63aaf74d-f7d4-4722-8d03-157ce79d4a9b" providerId="ADAL" clId="{96B0A7F3-DD44-41FF-968A-FB691D7AF58A}" dt="2024-07-02T13:02:47.748" v="14791" actId="5793"/>
        <pc:sldMkLst>
          <pc:docMk/>
          <pc:sldMk cId="879957419" sldId="2145705354"/>
        </pc:sldMkLst>
        <pc:spChg chg="mod">
          <ac:chgData name="Barnes, Rob" userId="63aaf74d-f7d4-4722-8d03-157ce79d4a9b" providerId="ADAL" clId="{96B0A7F3-DD44-41FF-968A-FB691D7AF58A}" dt="2024-06-17T10:26:01.206" v="2084" actId="20577"/>
          <ac:spMkLst>
            <pc:docMk/>
            <pc:sldMk cId="879957419" sldId="2145705354"/>
            <ac:spMk id="4" creationId="{8A09088F-CAA2-6C49-BA9D-7EAE2AC1F155}"/>
          </ac:spMkLst>
        </pc:spChg>
        <pc:spChg chg="mod">
          <ac:chgData name="Barnes, Rob" userId="63aaf74d-f7d4-4722-8d03-157ce79d4a9b" providerId="ADAL" clId="{96B0A7F3-DD44-41FF-968A-FB691D7AF58A}" dt="2024-06-26T10:53:28.513" v="4868" actId="20577"/>
          <ac:spMkLst>
            <pc:docMk/>
            <pc:sldMk cId="879957419" sldId="2145705354"/>
            <ac:spMk id="5" creationId="{5894A9C7-F4A5-16A5-6DA8-799051DDEC9F}"/>
          </ac:spMkLst>
        </pc:spChg>
      </pc:sldChg>
      <pc:sldChg chg="addSp delSp modSp mod ord modClrScheme chgLayout">
        <pc:chgData name="Barnes, Rob" userId="63aaf74d-f7d4-4722-8d03-157ce79d4a9b" providerId="ADAL" clId="{96B0A7F3-DD44-41FF-968A-FB691D7AF58A}" dt="2024-07-05T07:21:34.387" v="14875" actId="14100"/>
        <pc:sldMkLst>
          <pc:docMk/>
          <pc:sldMk cId="2722923462" sldId="2145705434"/>
        </pc:sldMkLst>
        <pc:spChg chg="mod">
          <ac:chgData name="Barnes, Rob" userId="63aaf74d-f7d4-4722-8d03-157ce79d4a9b" providerId="ADAL" clId="{96B0A7F3-DD44-41FF-968A-FB691D7AF58A}" dt="2024-07-05T07:20:49.720" v="14849" actId="1076"/>
          <ac:spMkLst>
            <pc:docMk/>
            <pc:sldMk cId="2722923462" sldId="2145705434"/>
            <ac:spMk id="2" creationId="{B75471D6-1DCF-4FB9-8CCA-AB505D5B4D35}"/>
          </ac:spMkLst>
        </pc:spChg>
        <pc:spChg chg="add del mod ord">
          <ac:chgData name="Barnes, Rob" userId="63aaf74d-f7d4-4722-8d03-157ce79d4a9b" providerId="ADAL" clId="{96B0A7F3-DD44-41FF-968A-FB691D7AF58A}" dt="2024-07-05T07:20:24.726" v="14844" actId="700"/>
          <ac:spMkLst>
            <pc:docMk/>
            <pc:sldMk cId="2722923462" sldId="2145705434"/>
            <ac:spMk id="3" creationId="{6B869E22-E90C-D0A1-9D57-FBF9367E51BC}"/>
          </ac:spMkLst>
        </pc:spChg>
        <pc:spChg chg="mod">
          <ac:chgData name="Barnes, Rob" userId="63aaf74d-f7d4-4722-8d03-157ce79d4a9b" providerId="ADAL" clId="{96B0A7F3-DD44-41FF-968A-FB691D7AF58A}" dt="2024-07-05T07:20:49.720" v="14849" actId="1076"/>
          <ac:spMkLst>
            <pc:docMk/>
            <pc:sldMk cId="2722923462" sldId="2145705434"/>
            <ac:spMk id="4" creationId="{2726DA56-39A3-4E22-BE79-DEB189E2E752}"/>
          </ac:spMkLst>
        </pc:spChg>
        <pc:spChg chg="mod">
          <ac:chgData name="Barnes, Rob" userId="63aaf74d-f7d4-4722-8d03-157ce79d4a9b" providerId="ADAL" clId="{96B0A7F3-DD44-41FF-968A-FB691D7AF58A}" dt="2024-07-05T07:20:49.720" v="14849" actId="1076"/>
          <ac:spMkLst>
            <pc:docMk/>
            <pc:sldMk cId="2722923462" sldId="2145705434"/>
            <ac:spMk id="5" creationId="{14A78D6E-1267-4656-BBFD-B8B5A3871E6B}"/>
          </ac:spMkLst>
        </pc:spChg>
        <pc:spChg chg="mod">
          <ac:chgData name="Barnes, Rob" userId="63aaf74d-f7d4-4722-8d03-157ce79d4a9b" providerId="ADAL" clId="{96B0A7F3-DD44-41FF-968A-FB691D7AF58A}" dt="2024-07-05T07:20:49.720" v="14849" actId="1076"/>
          <ac:spMkLst>
            <pc:docMk/>
            <pc:sldMk cId="2722923462" sldId="2145705434"/>
            <ac:spMk id="7" creationId="{24F8089A-F2FD-4207-86C6-EB3C5C5C650C}"/>
          </ac:spMkLst>
        </pc:spChg>
        <pc:spChg chg="mod">
          <ac:chgData name="Barnes, Rob" userId="63aaf74d-f7d4-4722-8d03-157ce79d4a9b" providerId="ADAL" clId="{96B0A7F3-DD44-41FF-968A-FB691D7AF58A}" dt="2024-07-05T07:20:49.720" v="14849" actId="1076"/>
          <ac:spMkLst>
            <pc:docMk/>
            <pc:sldMk cId="2722923462" sldId="2145705434"/>
            <ac:spMk id="8" creationId="{6C7A6EEB-6995-4F2D-AEB0-C52A007BAD46}"/>
          </ac:spMkLst>
        </pc:spChg>
        <pc:spChg chg="mod">
          <ac:chgData name="Barnes, Rob" userId="63aaf74d-f7d4-4722-8d03-157ce79d4a9b" providerId="ADAL" clId="{96B0A7F3-DD44-41FF-968A-FB691D7AF58A}" dt="2024-07-05T07:20:49.720" v="14849" actId="1076"/>
          <ac:spMkLst>
            <pc:docMk/>
            <pc:sldMk cId="2722923462" sldId="2145705434"/>
            <ac:spMk id="9" creationId="{A20E3A8D-FFE5-4876-94BF-B45739D2D862}"/>
          </ac:spMkLst>
        </pc:spChg>
        <pc:spChg chg="mod">
          <ac:chgData name="Barnes, Rob" userId="63aaf74d-f7d4-4722-8d03-157ce79d4a9b" providerId="ADAL" clId="{96B0A7F3-DD44-41FF-968A-FB691D7AF58A}" dt="2024-07-05T07:20:49.720" v="14849" actId="1076"/>
          <ac:spMkLst>
            <pc:docMk/>
            <pc:sldMk cId="2722923462" sldId="2145705434"/>
            <ac:spMk id="10" creationId="{0997F2E1-4389-41B3-8CAD-7A60F5695ADF}"/>
          </ac:spMkLst>
        </pc:spChg>
        <pc:spChg chg="add del mod ord">
          <ac:chgData name="Barnes, Rob" userId="63aaf74d-f7d4-4722-8d03-157ce79d4a9b" providerId="ADAL" clId="{96B0A7F3-DD44-41FF-968A-FB691D7AF58A}" dt="2024-07-05T07:20:24.726" v="14844" actId="700"/>
          <ac:spMkLst>
            <pc:docMk/>
            <pc:sldMk cId="2722923462" sldId="2145705434"/>
            <ac:spMk id="11" creationId="{65BE17D5-0AF9-C639-300E-8D2056CB0995}"/>
          </ac:spMkLst>
        </pc:spChg>
        <pc:spChg chg="mod">
          <ac:chgData name="Barnes, Rob" userId="63aaf74d-f7d4-4722-8d03-157ce79d4a9b" providerId="ADAL" clId="{96B0A7F3-DD44-41FF-968A-FB691D7AF58A}" dt="2024-07-05T07:20:49.720" v="14849" actId="1076"/>
          <ac:spMkLst>
            <pc:docMk/>
            <pc:sldMk cId="2722923462" sldId="2145705434"/>
            <ac:spMk id="14" creationId="{EBE1CD1E-50D0-3A3E-0466-E0CBB4B2D38C}"/>
          </ac:spMkLst>
        </pc:spChg>
        <pc:spChg chg="add del mod ord">
          <ac:chgData name="Barnes, Rob" userId="63aaf74d-f7d4-4722-8d03-157ce79d4a9b" providerId="ADAL" clId="{96B0A7F3-DD44-41FF-968A-FB691D7AF58A}" dt="2024-07-05T07:20:24.726" v="14844" actId="700"/>
          <ac:spMkLst>
            <pc:docMk/>
            <pc:sldMk cId="2722923462" sldId="2145705434"/>
            <ac:spMk id="16" creationId="{B84889EA-1C8B-F50B-1C7F-4679709B4AC4}"/>
          </ac:spMkLst>
        </pc:spChg>
        <pc:spChg chg="add del mod ord">
          <ac:chgData name="Barnes, Rob" userId="63aaf74d-f7d4-4722-8d03-157ce79d4a9b" providerId="ADAL" clId="{96B0A7F3-DD44-41FF-968A-FB691D7AF58A}" dt="2024-07-05T07:20:24.726" v="14844" actId="700"/>
          <ac:spMkLst>
            <pc:docMk/>
            <pc:sldMk cId="2722923462" sldId="2145705434"/>
            <ac:spMk id="19" creationId="{48835B53-984A-F145-D461-3F85192016AB}"/>
          </ac:spMkLst>
        </pc:spChg>
        <pc:spChg chg="mod">
          <ac:chgData name="Barnes, Rob" userId="63aaf74d-f7d4-4722-8d03-157ce79d4a9b" providerId="ADAL" clId="{96B0A7F3-DD44-41FF-968A-FB691D7AF58A}" dt="2024-07-05T07:20:49.720" v="14849" actId="1076"/>
          <ac:spMkLst>
            <pc:docMk/>
            <pc:sldMk cId="2722923462" sldId="2145705434"/>
            <ac:spMk id="20" creationId="{6AB8E698-23AB-4610-9ECE-AEEC1C33A8AB}"/>
          </ac:spMkLst>
        </pc:spChg>
        <pc:spChg chg="add del mod ord">
          <ac:chgData name="Barnes, Rob" userId="63aaf74d-f7d4-4722-8d03-157ce79d4a9b" providerId="ADAL" clId="{96B0A7F3-DD44-41FF-968A-FB691D7AF58A}" dt="2024-07-05T07:20:40.195" v="14848" actId="478"/>
          <ac:spMkLst>
            <pc:docMk/>
            <pc:sldMk cId="2722923462" sldId="2145705434"/>
            <ac:spMk id="22" creationId="{08906F9A-5E19-407C-502E-BF514B2DD58A}"/>
          </ac:spMkLst>
        </pc:spChg>
        <pc:spChg chg="mod">
          <ac:chgData name="Barnes, Rob" userId="63aaf74d-f7d4-4722-8d03-157ce79d4a9b" providerId="ADAL" clId="{96B0A7F3-DD44-41FF-968A-FB691D7AF58A}" dt="2024-07-05T07:20:49.720" v="14849" actId="1076"/>
          <ac:spMkLst>
            <pc:docMk/>
            <pc:sldMk cId="2722923462" sldId="2145705434"/>
            <ac:spMk id="23" creationId="{65A3DA70-07C1-4AB1-9757-6D4C3A4B8DB4}"/>
          </ac:spMkLst>
        </pc:spChg>
        <pc:spChg chg="mod">
          <ac:chgData name="Barnes, Rob" userId="63aaf74d-f7d4-4722-8d03-157ce79d4a9b" providerId="ADAL" clId="{96B0A7F3-DD44-41FF-968A-FB691D7AF58A}" dt="2024-07-05T07:20:49.720" v="14849" actId="1076"/>
          <ac:spMkLst>
            <pc:docMk/>
            <pc:sldMk cId="2722923462" sldId="2145705434"/>
            <ac:spMk id="24" creationId="{55D620C8-B54A-4AAC-BDA8-C047D711A774}"/>
          </ac:spMkLst>
        </pc:spChg>
        <pc:spChg chg="del mod">
          <ac:chgData name="Barnes, Rob" userId="63aaf74d-f7d4-4722-8d03-157ce79d4a9b" providerId="ADAL" clId="{96B0A7F3-DD44-41FF-968A-FB691D7AF58A}" dt="2024-07-05T07:20:34.971" v="14846" actId="478"/>
          <ac:spMkLst>
            <pc:docMk/>
            <pc:sldMk cId="2722923462" sldId="2145705434"/>
            <ac:spMk id="25" creationId="{DD4619D0-972D-45BB-9DE8-2FADFE74A531}"/>
          </ac:spMkLst>
        </pc:spChg>
        <pc:spChg chg="add del mod ord">
          <ac:chgData name="Barnes, Rob" userId="63aaf74d-f7d4-4722-8d03-157ce79d4a9b" providerId="ADAL" clId="{96B0A7F3-DD44-41FF-968A-FB691D7AF58A}" dt="2024-07-05T07:21:17.891" v="14851" actId="478"/>
          <ac:spMkLst>
            <pc:docMk/>
            <pc:sldMk cId="2722923462" sldId="2145705434"/>
            <ac:spMk id="26" creationId="{987C68A9-1413-FCA6-38C0-035EC94CDA41}"/>
          </ac:spMkLst>
        </pc:spChg>
        <pc:spChg chg="add del mod ord">
          <ac:chgData name="Barnes, Rob" userId="63aaf74d-f7d4-4722-8d03-157ce79d4a9b" providerId="ADAL" clId="{96B0A7F3-DD44-41FF-968A-FB691D7AF58A}" dt="2024-07-05T07:20:37.942" v="14847" actId="478"/>
          <ac:spMkLst>
            <pc:docMk/>
            <pc:sldMk cId="2722923462" sldId="2145705434"/>
            <ac:spMk id="27" creationId="{CA088EE2-70D8-E85C-2BD5-6BEF12B4F181}"/>
          </ac:spMkLst>
        </pc:spChg>
        <pc:spChg chg="add del mod ord">
          <ac:chgData name="Barnes, Rob" userId="63aaf74d-f7d4-4722-8d03-157ce79d4a9b" providerId="ADAL" clId="{96B0A7F3-DD44-41FF-968A-FB691D7AF58A}" dt="2024-07-05T07:21:15.467" v="14850" actId="478"/>
          <ac:spMkLst>
            <pc:docMk/>
            <pc:sldMk cId="2722923462" sldId="2145705434"/>
            <ac:spMk id="28" creationId="{B91C61DB-310D-504C-07EB-9721804BB2D3}"/>
          </ac:spMkLst>
        </pc:spChg>
        <pc:spChg chg="mod">
          <ac:chgData name="Barnes, Rob" userId="63aaf74d-f7d4-4722-8d03-157ce79d4a9b" providerId="ADAL" clId="{96B0A7F3-DD44-41FF-968A-FB691D7AF58A}" dt="2024-07-05T07:21:34.387" v="14875" actId="14100"/>
          <ac:spMkLst>
            <pc:docMk/>
            <pc:sldMk cId="2722923462" sldId="2145705434"/>
            <ac:spMk id="30" creationId="{BDD273EF-DD73-476D-8BB9-0245C7CB08A4}"/>
          </ac:spMkLst>
        </pc:spChg>
        <pc:spChg chg="mod">
          <ac:chgData name="Barnes, Rob" userId="63aaf74d-f7d4-4722-8d03-157ce79d4a9b" providerId="ADAL" clId="{96B0A7F3-DD44-41FF-968A-FB691D7AF58A}" dt="2024-07-05T07:21:22.804" v="14874" actId="1036"/>
          <ac:spMkLst>
            <pc:docMk/>
            <pc:sldMk cId="2722923462" sldId="2145705434"/>
            <ac:spMk id="31" creationId="{D59A842F-0F6D-4F35-A9A1-5617DEDB869F}"/>
          </ac:spMkLst>
        </pc:spChg>
        <pc:spChg chg="mod">
          <ac:chgData name="Barnes, Rob" userId="63aaf74d-f7d4-4722-8d03-157ce79d4a9b" providerId="ADAL" clId="{96B0A7F3-DD44-41FF-968A-FB691D7AF58A}" dt="2024-07-05T07:20:49.720" v="14849" actId="1076"/>
          <ac:spMkLst>
            <pc:docMk/>
            <pc:sldMk cId="2722923462" sldId="2145705434"/>
            <ac:spMk id="35" creationId="{AE83CAB2-1F4A-4BFC-8B18-7BDAAFB2FC35}"/>
          </ac:spMkLst>
        </pc:spChg>
        <pc:grpChg chg="mod">
          <ac:chgData name="Barnes, Rob" userId="63aaf74d-f7d4-4722-8d03-157ce79d4a9b" providerId="ADAL" clId="{96B0A7F3-DD44-41FF-968A-FB691D7AF58A}" dt="2024-07-05T07:20:49.720" v="14849" actId="1076"/>
          <ac:grpSpMkLst>
            <pc:docMk/>
            <pc:sldMk cId="2722923462" sldId="2145705434"/>
            <ac:grpSpMk id="6" creationId="{E658CE0B-2FF0-4072-8A79-AAE0EBB6BDA0}"/>
          </ac:grpSpMkLst>
        </pc:grpChg>
        <pc:grpChg chg="mod">
          <ac:chgData name="Barnes, Rob" userId="63aaf74d-f7d4-4722-8d03-157ce79d4a9b" providerId="ADAL" clId="{96B0A7F3-DD44-41FF-968A-FB691D7AF58A}" dt="2024-07-05T07:20:49.720" v="14849" actId="1076"/>
          <ac:grpSpMkLst>
            <pc:docMk/>
            <pc:sldMk cId="2722923462" sldId="2145705434"/>
            <ac:grpSpMk id="15" creationId="{E60F34ED-EB8B-CCCD-9494-38E6B2E50082}"/>
          </ac:grpSpMkLst>
        </pc:grpChg>
        <pc:grpChg chg="mod">
          <ac:chgData name="Barnes, Rob" userId="63aaf74d-f7d4-4722-8d03-157ce79d4a9b" providerId="ADAL" clId="{96B0A7F3-DD44-41FF-968A-FB691D7AF58A}" dt="2024-07-05T07:20:49.720" v="14849" actId="1076"/>
          <ac:grpSpMkLst>
            <pc:docMk/>
            <pc:sldMk cId="2722923462" sldId="2145705434"/>
            <ac:grpSpMk id="18" creationId="{83C6AD75-8D13-29A7-FA4C-2A55ACF786D7}"/>
          </ac:grpSpMkLst>
        </pc:grpChg>
        <pc:grpChg chg="mod">
          <ac:chgData name="Barnes, Rob" userId="63aaf74d-f7d4-4722-8d03-157ce79d4a9b" providerId="ADAL" clId="{96B0A7F3-DD44-41FF-968A-FB691D7AF58A}" dt="2024-07-05T07:20:49.720" v="14849" actId="1076"/>
          <ac:grpSpMkLst>
            <pc:docMk/>
            <pc:sldMk cId="2722923462" sldId="2145705434"/>
            <ac:grpSpMk id="21" creationId="{1D6E49C0-6363-6CFF-6323-5BDF20A04C4B}"/>
          </ac:grpSpMkLst>
        </pc:grpChg>
        <pc:picChg chg="mod">
          <ac:chgData name="Barnes, Rob" userId="63aaf74d-f7d4-4722-8d03-157ce79d4a9b" providerId="ADAL" clId="{96B0A7F3-DD44-41FF-968A-FB691D7AF58A}" dt="2024-07-05T07:20:49.720" v="14849" actId="1076"/>
          <ac:picMkLst>
            <pc:docMk/>
            <pc:sldMk cId="2722923462" sldId="2145705434"/>
            <ac:picMk id="13" creationId="{C2DADA7F-8076-43C1-B3BB-87226F7E0518}"/>
          </ac:picMkLst>
        </pc:picChg>
        <pc:picChg chg="mod">
          <ac:chgData name="Barnes, Rob" userId="63aaf74d-f7d4-4722-8d03-157ce79d4a9b" providerId="ADAL" clId="{96B0A7F3-DD44-41FF-968A-FB691D7AF58A}" dt="2024-07-05T07:20:49.720" v="14849" actId="1076"/>
          <ac:picMkLst>
            <pc:docMk/>
            <pc:sldMk cId="2722923462" sldId="2145705434"/>
            <ac:picMk id="17" creationId="{1ED46BC8-289A-4881-B5EB-2A2C57FAD55F}"/>
          </ac:picMkLst>
        </pc:picChg>
        <pc:picChg chg="mod">
          <ac:chgData name="Barnes, Rob" userId="63aaf74d-f7d4-4722-8d03-157ce79d4a9b" providerId="ADAL" clId="{96B0A7F3-DD44-41FF-968A-FB691D7AF58A}" dt="2024-07-05T07:20:49.720" v="14849" actId="1076"/>
          <ac:picMkLst>
            <pc:docMk/>
            <pc:sldMk cId="2722923462" sldId="2145705434"/>
            <ac:picMk id="11268" creationId="{E49C3700-8E8D-4726-80DA-2FC14A6DBA43}"/>
          </ac:picMkLst>
        </pc:picChg>
        <pc:picChg chg="mod">
          <ac:chgData name="Barnes, Rob" userId="63aaf74d-f7d4-4722-8d03-157ce79d4a9b" providerId="ADAL" clId="{96B0A7F3-DD44-41FF-968A-FB691D7AF58A}" dt="2024-07-05T07:20:49.720" v="14849" actId="1076"/>
          <ac:picMkLst>
            <pc:docMk/>
            <pc:sldMk cId="2722923462" sldId="2145705434"/>
            <ac:picMk id="13349" creationId="{0315A4BC-F71C-4FB9-87A7-70C327ADBCA4}"/>
          </ac:picMkLst>
        </pc:picChg>
      </pc:sldChg>
      <pc:sldChg chg="del">
        <pc:chgData name="Barnes, Rob" userId="63aaf74d-f7d4-4722-8d03-157ce79d4a9b" providerId="ADAL" clId="{96B0A7F3-DD44-41FF-968A-FB691D7AF58A}" dt="2024-06-26T08:41:03.693" v="3576" actId="2696"/>
        <pc:sldMkLst>
          <pc:docMk/>
          <pc:sldMk cId="3570007702" sldId="2147478227"/>
        </pc:sldMkLst>
      </pc:sldChg>
      <pc:sldChg chg="addSp modSp mod ord chgLayout modNotesTx">
        <pc:chgData name="Barnes, Rob" userId="63aaf74d-f7d4-4722-8d03-157ce79d4a9b" providerId="ADAL" clId="{96B0A7F3-DD44-41FF-968A-FB691D7AF58A}" dt="2024-07-05T07:19:53.137" v="14842" actId="1036"/>
        <pc:sldMkLst>
          <pc:docMk/>
          <pc:sldMk cId="3739361883" sldId="2147478228"/>
        </pc:sldMkLst>
        <pc:spChg chg="add mod ord">
          <ac:chgData name="Barnes, Rob" userId="63aaf74d-f7d4-4722-8d03-157ce79d4a9b" providerId="ADAL" clId="{96B0A7F3-DD44-41FF-968A-FB691D7AF58A}" dt="2024-07-05T07:19:32.639" v="14835" actId="700"/>
          <ac:spMkLst>
            <pc:docMk/>
            <pc:sldMk cId="3739361883" sldId="2147478228"/>
            <ac:spMk id="2" creationId="{23D50D0A-0C6D-1220-C92D-BFC97D136D7A}"/>
          </ac:spMkLst>
        </pc:spChg>
        <pc:spChg chg="mod ord">
          <ac:chgData name="Barnes, Rob" userId="63aaf74d-f7d4-4722-8d03-157ce79d4a9b" providerId="ADAL" clId="{96B0A7F3-DD44-41FF-968A-FB691D7AF58A}" dt="2024-07-05T07:19:32.639" v="14835" actId="700"/>
          <ac:spMkLst>
            <pc:docMk/>
            <pc:sldMk cId="3739361883" sldId="2147478228"/>
            <ac:spMk id="3" creationId="{14DBF8D2-CEEE-5F97-001F-7F99982533E2}"/>
          </ac:spMkLst>
        </pc:spChg>
        <pc:spChg chg="add mod ord">
          <ac:chgData name="Barnes, Rob" userId="63aaf74d-f7d4-4722-8d03-157ce79d4a9b" providerId="ADAL" clId="{96B0A7F3-DD44-41FF-968A-FB691D7AF58A}" dt="2024-07-05T07:19:32.639" v="14835" actId="700"/>
          <ac:spMkLst>
            <pc:docMk/>
            <pc:sldMk cId="3739361883" sldId="2147478228"/>
            <ac:spMk id="4" creationId="{62B6A657-7B84-4B20-42A7-C26B42B041E8}"/>
          </ac:spMkLst>
        </pc:spChg>
        <pc:spChg chg="add mod ord">
          <ac:chgData name="Barnes, Rob" userId="63aaf74d-f7d4-4722-8d03-157ce79d4a9b" providerId="ADAL" clId="{96B0A7F3-DD44-41FF-968A-FB691D7AF58A}" dt="2024-07-05T07:19:32.639" v="14835" actId="700"/>
          <ac:spMkLst>
            <pc:docMk/>
            <pc:sldMk cId="3739361883" sldId="2147478228"/>
            <ac:spMk id="6" creationId="{1D188866-A297-D8A7-2957-B9C39D08B049}"/>
          </ac:spMkLst>
        </pc:spChg>
        <pc:picChg chg="mod">
          <ac:chgData name="Barnes, Rob" userId="63aaf74d-f7d4-4722-8d03-157ce79d4a9b" providerId="ADAL" clId="{96B0A7F3-DD44-41FF-968A-FB691D7AF58A}" dt="2024-07-05T07:19:53.137" v="14842" actId="1036"/>
          <ac:picMkLst>
            <pc:docMk/>
            <pc:sldMk cId="3739361883" sldId="2147478228"/>
            <ac:picMk id="5" creationId="{AC25181C-AC09-EA63-0A50-12CA9830CE6A}"/>
          </ac:picMkLst>
        </pc:picChg>
      </pc:sldChg>
      <pc:sldChg chg="addSp delSp modSp new mod ord modClrScheme chgLayout modNotesTx">
        <pc:chgData name="Barnes, Rob" userId="63aaf74d-f7d4-4722-8d03-157ce79d4a9b" providerId="ADAL" clId="{96B0A7F3-DD44-41FF-968A-FB691D7AF58A}" dt="2024-07-02T12:07:03.625" v="7469" actId="20577"/>
        <pc:sldMkLst>
          <pc:docMk/>
          <pc:sldMk cId="3974916293" sldId="2147478229"/>
        </pc:sldMkLst>
        <pc:spChg chg="del">
          <ac:chgData name="Barnes, Rob" userId="63aaf74d-f7d4-4722-8d03-157ce79d4a9b" providerId="ADAL" clId="{96B0A7F3-DD44-41FF-968A-FB691D7AF58A}" dt="2024-06-13T14:39:02.772" v="1" actId="6264"/>
          <ac:spMkLst>
            <pc:docMk/>
            <pc:sldMk cId="3974916293" sldId="2147478229"/>
            <ac:spMk id="2" creationId="{49638C93-3F27-0AB9-9A07-4B7026339ECB}"/>
          </ac:spMkLst>
        </pc:spChg>
        <pc:spChg chg="del">
          <ac:chgData name="Barnes, Rob" userId="63aaf74d-f7d4-4722-8d03-157ce79d4a9b" providerId="ADAL" clId="{96B0A7F3-DD44-41FF-968A-FB691D7AF58A}" dt="2024-06-13T14:39:02.772" v="1" actId="6264"/>
          <ac:spMkLst>
            <pc:docMk/>
            <pc:sldMk cId="3974916293" sldId="2147478229"/>
            <ac:spMk id="3" creationId="{739CDCAE-57AE-50FC-1A59-B6A8B1BCA191}"/>
          </ac:spMkLst>
        </pc:spChg>
        <pc:spChg chg="add del mod ord">
          <ac:chgData name="Barnes, Rob" userId="63aaf74d-f7d4-4722-8d03-157ce79d4a9b" providerId="ADAL" clId="{96B0A7F3-DD44-41FF-968A-FB691D7AF58A}" dt="2024-06-13T14:39:04.577" v="2" actId="700"/>
          <ac:spMkLst>
            <pc:docMk/>
            <pc:sldMk cId="3974916293" sldId="2147478229"/>
            <ac:spMk id="4" creationId="{B598651A-1109-5B19-3B2A-B888165BDA99}"/>
          </ac:spMkLst>
        </pc:spChg>
        <pc:spChg chg="add del mod ord">
          <ac:chgData name="Barnes, Rob" userId="63aaf74d-f7d4-4722-8d03-157ce79d4a9b" providerId="ADAL" clId="{96B0A7F3-DD44-41FF-968A-FB691D7AF58A}" dt="2024-06-13T14:39:04.577" v="2" actId="700"/>
          <ac:spMkLst>
            <pc:docMk/>
            <pc:sldMk cId="3974916293" sldId="2147478229"/>
            <ac:spMk id="5" creationId="{3AE8D502-4E89-82A6-1F3D-C5B5E3B05A57}"/>
          </ac:spMkLst>
        </pc:spChg>
        <pc:spChg chg="add del mod ord">
          <ac:chgData name="Barnes, Rob" userId="63aaf74d-f7d4-4722-8d03-157ce79d4a9b" providerId="ADAL" clId="{96B0A7F3-DD44-41FF-968A-FB691D7AF58A}" dt="2024-06-13T15:03:40.349" v="63" actId="700"/>
          <ac:spMkLst>
            <pc:docMk/>
            <pc:sldMk cId="3974916293" sldId="2147478229"/>
            <ac:spMk id="6" creationId="{DA9464E5-7624-AEA0-CAAA-F81E18364407}"/>
          </ac:spMkLst>
        </pc:spChg>
        <pc:spChg chg="add del mod ord">
          <ac:chgData name="Barnes, Rob" userId="63aaf74d-f7d4-4722-8d03-157ce79d4a9b" providerId="ADAL" clId="{96B0A7F3-DD44-41FF-968A-FB691D7AF58A}" dt="2024-06-13T15:22:26.776" v="467" actId="20577"/>
          <ac:spMkLst>
            <pc:docMk/>
            <pc:sldMk cId="3974916293" sldId="2147478229"/>
            <ac:spMk id="7" creationId="{0866DA01-28A1-7177-A012-71621A5E7CBF}"/>
          </ac:spMkLst>
        </pc:spChg>
        <pc:spChg chg="add mod ord">
          <ac:chgData name="Barnes, Rob" userId="63aaf74d-f7d4-4722-8d03-157ce79d4a9b" providerId="ADAL" clId="{96B0A7F3-DD44-41FF-968A-FB691D7AF58A}" dt="2024-06-13T16:20:48.849" v="524" actId="20577"/>
          <ac:spMkLst>
            <pc:docMk/>
            <pc:sldMk cId="3974916293" sldId="2147478229"/>
            <ac:spMk id="8" creationId="{BF890422-B57B-353A-2DA2-A0C8D7C9F6F8}"/>
          </ac:spMkLst>
        </pc:spChg>
        <pc:spChg chg="add mod ord">
          <ac:chgData name="Barnes, Rob" userId="63aaf74d-f7d4-4722-8d03-157ce79d4a9b" providerId="ADAL" clId="{96B0A7F3-DD44-41FF-968A-FB691D7AF58A}" dt="2024-07-02T11:53:42.469" v="6022" actId="14100"/>
          <ac:spMkLst>
            <pc:docMk/>
            <pc:sldMk cId="3974916293" sldId="2147478229"/>
            <ac:spMk id="9" creationId="{DDEBC580-8EAD-B159-AB7A-FD53427695DB}"/>
          </ac:spMkLst>
        </pc:spChg>
        <pc:spChg chg="add mod ord">
          <ac:chgData name="Barnes, Rob" userId="63aaf74d-f7d4-4722-8d03-157ce79d4a9b" providerId="ADAL" clId="{96B0A7F3-DD44-41FF-968A-FB691D7AF58A}" dt="2024-06-13T15:13:55.895" v="183" actId="20577"/>
          <ac:spMkLst>
            <pc:docMk/>
            <pc:sldMk cId="3974916293" sldId="2147478229"/>
            <ac:spMk id="10" creationId="{B7369057-0C48-47D4-BC0E-FB585CD33B67}"/>
          </ac:spMkLst>
        </pc:spChg>
        <pc:spChg chg="add mod ord">
          <ac:chgData name="Barnes, Rob" userId="63aaf74d-f7d4-4722-8d03-157ce79d4a9b" providerId="ADAL" clId="{96B0A7F3-DD44-41FF-968A-FB691D7AF58A}" dt="2024-06-13T15:15:19.443" v="187" actId="20577"/>
          <ac:spMkLst>
            <pc:docMk/>
            <pc:sldMk cId="3974916293" sldId="2147478229"/>
            <ac:spMk id="11" creationId="{C15CB3AD-FD97-55C4-8A1A-9FF6FA55C967}"/>
          </ac:spMkLst>
        </pc:spChg>
        <pc:spChg chg="add mod ord">
          <ac:chgData name="Barnes, Rob" userId="63aaf74d-f7d4-4722-8d03-157ce79d4a9b" providerId="ADAL" clId="{96B0A7F3-DD44-41FF-968A-FB691D7AF58A}" dt="2024-06-13T15:16:19.692" v="236" actId="20577"/>
          <ac:spMkLst>
            <pc:docMk/>
            <pc:sldMk cId="3974916293" sldId="2147478229"/>
            <ac:spMk id="12" creationId="{8F2CCC61-7963-D275-AB48-490262333684}"/>
          </ac:spMkLst>
        </pc:spChg>
        <pc:spChg chg="add del mod ord">
          <ac:chgData name="Barnes, Rob" userId="63aaf74d-f7d4-4722-8d03-157ce79d4a9b" providerId="ADAL" clId="{96B0A7F3-DD44-41FF-968A-FB691D7AF58A}" dt="2024-06-13T15:09:29.560" v="121" actId="931"/>
          <ac:spMkLst>
            <pc:docMk/>
            <pc:sldMk cId="3974916293" sldId="2147478229"/>
            <ac:spMk id="13" creationId="{656CD1EC-B54D-68C6-940B-5B4DA9BFC8BE}"/>
          </ac:spMkLst>
        </pc:spChg>
        <pc:spChg chg="add del mod ord">
          <ac:chgData name="Barnes, Rob" userId="63aaf74d-f7d4-4722-8d03-157ce79d4a9b" providerId="ADAL" clId="{96B0A7F3-DD44-41FF-968A-FB691D7AF58A}" dt="2024-06-13T15:09:44.135" v="125" actId="931"/>
          <ac:spMkLst>
            <pc:docMk/>
            <pc:sldMk cId="3974916293" sldId="2147478229"/>
            <ac:spMk id="14" creationId="{B6266208-1BD5-6836-7702-C1DA5BD75CAF}"/>
          </ac:spMkLst>
        </pc:spChg>
        <pc:spChg chg="add mod ord">
          <ac:chgData name="Barnes, Rob" userId="63aaf74d-f7d4-4722-8d03-157ce79d4a9b" providerId="ADAL" clId="{96B0A7F3-DD44-41FF-968A-FB691D7AF58A}" dt="2024-06-13T15:03:40.349" v="63" actId="700"/>
          <ac:spMkLst>
            <pc:docMk/>
            <pc:sldMk cId="3974916293" sldId="2147478229"/>
            <ac:spMk id="15" creationId="{995C413E-2EED-B707-6BCC-44680EF59A58}"/>
          </ac:spMkLst>
        </pc:spChg>
        <pc:spChg chg="add mod ord">
          <ac:chgData name="Barnes, Rob" userId="63aaf74d-f7d4-4722-8d03-157ce79d4a9b" providerId="ADAL" clId="{96B0A7F3-DD44-41FF-968A-FB691D7AF58A}" dt="2024-06-13T15:15:39.241" v="200" actId="20577"/>
          <ac:spMkLst>
            <pc:docMk/>
            <pc:sldMk cId="3974916293" sldId="2147478229"/>
            <ac:spMk id="16" creationId="{4D9C3A61-01A6-3FA7-CCA7-FF80AFB8B6B0}"/>
          </ac:spMkLst>
        </pc:spChg>
        <pc:spChg chg="add mod ord">
          <ac:chgData name="Barnes, Rob" userId="63aaf74d-f7d4-4722-8d03-157ce79d4a9b" providerId="ADAL" clId="{96B0A7F3-DD44-41FF-968A-FB691D7AF58A}" dt="2024-06-13T15:15:47.865" v="214" actId="20577"/>
          <ac:spMkLst>
            <pc:docMk/>
            <pc:sldMk cId="3974916293" sldId="2147478229"/>
            <ac:spMk id="17" creationId="{34CED6F6-3F25-39E3-6D77-637EBA15C8F1}"/>
          </ac:spMkLst>
        </pc:spChg>
        <pc:spChg chg="add mod ord">
          <ac:chgData name="Barnes, Rob" userId="63aaf74d-f7d4-4722-8d03-157ce79d4a9b" providerId="ADAL" clId="{96B0A7F3-DD44-41FF-968A-FB691D7AF58A}" dt="2024-06-13T15:15:59.409" v="232" actId="20577"/>
          <ac:spMkLst>
            <pc:docMk/>
            <pc:sldMk cId="3974916293" sldId="2147478229"/>
            <ac:spMk id="18" creationId="{B4C054B4-A623-5078-A7D6-5CE84894656F}"/>
          </ac:spMkLst>
        </pc:spChg>
        <pc:picChg chg="add mod">
          <ac:chgData name="Barnes, Rob" userId="63aaf74d-f7d4-4722-8d03-157ce79d4a9b" providerId="ADAL" clId="{96B0A7F3-DD44-41FF-968A-FB691D7AF58A}" dt="2024-06-13T15:09:30.115" v="123" actId="962"/>
          <ac:picMkLst>
            <pc:docMk/>
            <pc:sldMk cId="3974916293" sldId="2147478229"/>
            <ac:picMk id="20" creationId="{BE384448-4B77-1663-2E95-8E1A594608A6}"/>
          </ac:picMkLst>
        </pc:picChg>
        <pc:picChg chg="add mod">
          <ac:chgData name="Barnes, Rob" userId="63aaf74d-f7d4-4722-8d03-157ce79d4a9b" providerId="ADAL" clId="{96B0A7F3-DD44-41FF-968A-FB691D7AF58A}" dt="2024-06-13T15:09:44.547" v="127" actId="962"/>
          <ac:picMkLst>
            <pc:docMk/>
            <pc:sldMk cId="3974916293" sldId="2147478229"/>
            <ac:picMk id="22" creationId="{9FAF48B1-E845-B428-AEB7-06FB139D0971}"/>
          </ac:picMkLst>
        </pc:picChg>
        <pc:picChg chg="add del mod">
          <ac:chgData name="Barnes, Rob" userId="63aaf74d-f7d4-4722-8d03-157ce79d4a9b" providerId="ADAL" clId="{96B0A7F3-DD44-41FF-968A-FB691D7AF58A}" dt="2024-06-13T14:52:34.734" v="5" actId="478"/>
          <ac:picMkLst>
            <pc:docMk/>
            <pc:sldMk cId="3974916293" sldId="2147478229"/>
            <ac:picMk id="1026" creationId="{410523A3-EAA0-CF00-D211-47C06D5577E1}"/>
          </ac:picMkLst>
        </pc:picChg>
        <pc:picChg chg="add mod">
          <ac:chgData name="Barnes, Rob" userId="63aaf74d-f7d4-4722-8d03-157ce79d4a9b" providerId="ADAL" clId="{96B0A7F3-DD44-41FF-968A-FB691D7AF58A}" dt="2024-06-13T15:19:20.279" v="346" actId="732"/>
          <ac:picMkLst>
            <pc:docMk/>
            <pc:sldMk cId="3974916293" sldId="2147478229"/>
            <ac:picMk id="1028" creationId="{80D40FA6-EE62-8AFC-4B8C-7BA90B657EDE}"/>
          </ac:picMkLst>
        </pc:picChg>
        <pc:picChg chg="add del mod">
          <ac:chgData name="Barnes, Rob" userId="63aaf74d-f7d4-4722-8d03-157ce79d4a9b" providerId="ADAL" clId="{96B0A7F3-DD44-41FF-968A-FB691D7AF58A}" dt="2024-06-13T15:09:31.670" v="124" actId="478"/>
          <ac:picMkLst>
            <pc:docMk/>
            <pc:sldMk cId="3974916293" sldId="2147478229"/>
            <ac:picMk id="1030" creationId="{3359DD7E-3848-8B84-C50A-7ECBA39B40C8}"/>
          </ac:picMkLst>
        </pc:picChg>
        <pc:picChg chg="add del mod">
          <ac:chgData name="Barnes, Rob" userId="63aaf74d-f7d4-4722-8d03-157ce79d4a9b" providerId="ADAL" clId="{96B0A7F3-DD44-41FF-968A-FB691D7AF58A}" dt="2024-06-13T15:03:13.968" v="58" actId="478"/>
          <ac:picMkLst>
            <pc:docMk/>
            <pc:sldMk cId="3974916293" sldId="2147478229"/>
            <ac:picMk id="1032" creationId="{06157795-09DF-A81D-DF31-B88D27092F2E}"/>
          </ac:picMkLst>
        </pc:picChg>
        <pc:picChg chg="add del mod">
          <ac:chgData name="Barnes, Rob" userId="63aaf74d-f7d4-4722-8d03-157ce79d4a9b" providerId="ADAL" clId="{96B0A7F3-DD44-41FF-968A-FB691D7AF58A}" dt="2024-06-13T15:09:25.814" v="120" actId="478"/>
          <ac:picMkLst>
            <pc:docMk/>
            <pc:sldMk cId="3974916293" sldId="2147478229"/>
            <ac:picMk id="1034" creationId="{DEEC3C16-C5C3-6C00-AE94-0A73989F0AAB}"/>
          </ac:picMkLst>
        </pc:picChg>
      </pc:sldChg>
      <pc:sldChg chg="addSp delSp modSp new mod ord modClrScheme chgLayout modNotesTx">
        <pc:chgData name="Barnes, Rob" userId="63aaf74d-f7d4-4722-8d03-157ce79d4a9b" providerId="ADAL" clId="{96B0A7F3-DD44-41FF-968A-FB691D7AF58A}" dt="2024-07-02T12:15:19.898" v="8629" actId="20577"/>
        <pc:sldMkLst>
          <pc:docMk/>
          <pc:sldMk cId="3784898726" sldId="2147478230"/>
        </pc:sldMkLst>
        <pc:spChg chg="mod ord">
          <ac:chgData name="Barnes, Rob" userId="63aaf74d-f7d4-4722-8d03-157ce79d4a9b" providerId="ADAL" clId="{96B0A7F3-DD44-41FF-968A-FB691D7AF58A}" dt="2024-07-02T12:07:19.787" v="7478" actId="20577"/>
          <ac:spMkLst>
            <pc:docMk/>
            <pc:sldMk cId="3784898726" sldId="2147478230"/>
            <ac:spMk id="2" creationId="{26186CB5-4D9C-4861-2759-0A638FD71374}"/>
          </ac:spMkLst>
        </pc:spChg>
        <pc:spChg chg="del mod ord">
          <ac:chgData name="Barnes, Rob" userId="63aaf74d-f7d4-4722-8d03-157ce79d4a9b" providerId="ADAL" clId="{96B0A7F3-DD44-41FF-968A-FB691D7AF58A}" dt="2024-06-13T15:19:55.008" v="364" actId="700"/>
          <ac:spMkLst>
            <pc:docMk/>
            <pc:sldMk cId="3784898726" sldId="2147478230"/>
            <ac:spMk id="3" creationId="{4331DBA0-BBA3-360D-2D98-49B87D99DFB0}"/>
          </ac:spMkLst>
        </pc:spChg>
        <pc:spChg chg="add del mod ord">
          <ac:chgData name="Barnes, Rob" userId="63aaf74d-f7d4-4722-8d03-157ce79d4a9b" providerId="ADAL" clId="{96B0A7F3-DD44-41FF-968A-FB691D7AF58A}" dt="2024-06-13T16:20:55.759" v="525" actId="478"/>
          <ac:spMkLst>
            <pc:docMk/>
            <pc:sldMk cId="3784898726" sldId="2147478230"/>
            <ac:spMk id="4" creationId="{08C14414-43FA-264F-8233-192CBA180D6B}"/>
          </ac:spMkLst>
        </pc:spChg>
        <pc:spChg chg="add del mod ord">
          <ac:chgData name="Barnes, Rob" userId="63aaf74d-f7d4-4722-8d03-157ce79d4a9b" providerId="ADAL" clId="{96B0A7F3-DD44-41FF-968A-FB691D7AF58A}" dt="2024-06-13T16:20:18.004" v="472" actId="700"/>
          <ac:spMkLst>
            <pc:docMk/>
            <pc:sldMk cId="3784898726" sldId="2147478230"/>
            <ac:spMk id="5" creationId="{8A5175A7-5E21-2DA0-9E18-25CB3A31FB03}"/>
          </ac:spMkLst>
        </pc:spChg>
        <pc:spChg chg="add del mod ord">
          <ac:chgData name="Barnes, Rob" userId="63aaf74d-f7d4-4722-8d03-157ce79d4a9b" providerId="ADAL" clId="{96B0A7F3-DD44-41FF-968A-FB691D7AF58A}" dt="2024-06-13T16:20:18.004" v="472" actId="700"/>
          <ac:spMkLst>
            <pc:docMk/>
            <pc:sldMk cId="3784898726" sldId="2147478230"/>
            <ac:spMk id="6" creationId="{20731032-9668-D6D3-10BB-678C5028946B}"/>
          </ac:spMkLst>
        </pc:spChg>
        <pc:spChg chg="add del mod">
          <ac:chgData name="Barnes, Rob" userId="63aaf74d-f7d4-4722-8d03-157ce79d4a9b" providerId="ADAL" clId="{96B0A7F3-DD44-41FF-968A-FB691D7AF58A}" dt="2024-06-13T16:20:57.810" v="526" actId="478"/>
          <ac:spMkLst>
            <pc:docMk/>
            <pc:sldMk cId="3784898726" sldId="2147478230"/>
            <ac:spMk id="8" creationId="{09BD241C-4A6B-FFB9-BAF2-E53A8267EE14}"/>
          </ac:spMkLst>
        </pc:spChg>
        <pc:spChg chg="add mod">
          <ac:chgData name="Barnes, Rob" userId="63aaf74d-f7d4-4722-8d03-157ce79d4a9b" providerId="ADAL" clId="{96B0A7F3-DD44-41FF-968A-FB691D7AF58A}" dt="2024-06-26T10:56:36.335" v="4901" actId="1076"/>
          <ac:spMkLst>
            <pc:docMk/>
            <pc:sldMk cId="3784898726" sldId="2147478230"/>
            <ac:spMk id="9" creationId="{8EA36200-1B55-C8F3-74CF-CA3B7C9632B6}"/>
          </ac:spMkLst>
        </pc:spChg>
        <pc:spChg chg="add mod">
          <ac:chgData name="Barnes, Rob" userId="63aaf74d-f7d4-4722-8d03-157ce79d4a9b" providerId="ADAL" clId="{96B0A7F3-DD44-41FF-968A-FB691D7AF58A}" dt="2024-06-26T10:56:36.335" v="4901" actId="1076"/>
          <ac:spMkLst>
            <pc:docMk/>
            <pc:sldMk cId="3784898726" sldId="2147478230"/>
            <ac:spMk id="10" creationId="{88B44FC4-4DD7-FF8D-91AF-920EBAFD4E94}"/>
          </ac:spMkLst>
        </pc:spChg>
        <pc:spChg chg="add mod">
          <ac:chgData name="Barnes, Rob" userId="63aaf74d-f7d4-4722-8d03-157ce79d4a9b" providerId="ADAL" clId="{96B0A7F3-DD44-41FF-968A-FB691D7AF58A}" dt="2024-06-13T16:23:39.890" v="552" actId="13822"/>
          <ac:spMkLst>
            <pc:docMk/>
            <pc:sldMk cId="3784898726" sldId="2147478230"/>
            <ac:spMk id="11" creationId="{B6EB7049-F05C-D918-3626-0FA270FA68F7}"/>
          </ac:spMkLst>
        </pc:spChg>
        <pc:spChg chg="add mod">
          <ac:chgData name="Barnes, Rob" userId="63aaf74d-f7d4-4722-8d03-157ce79d4a9b" providerId="ADAL" clId="{96B0A7F3-DD44-41FF-968A-FB691D7AF58A}" dt="2024-06-13T16:24:12.994" v="582" actId="1035"/>
          <ac:spMkLst>
            <pc:docMk/>
            <pc:sldMk cId="3784898726" sldId="2147478230"/>
            <ac:spMk id="12" creationId="{0FF617BB-C311-6036-01B3-FED28B00D6FA}"/>
          </ac:spMkLst>
        </pc:spChg>
        <pc:spChg chg="add mod">
          <ac:chgData name="Barnes, Rob" userId="63aaf74d-f7d4-4722-8d03-157ce79d4a9b" providerId="ADAL" clId="{96B0A7F3-DD44-41FF-968A-FB691D7AF58A}" dt="2024-06-13T16:25:38.479" v="642" actId="14100"/>
          <ac:spMkLst>
            <pc:docMk/>
            <pc:sldMk cId="3784898726" sldId="2147478230"/>
            <ac:spMk id="15" creationId="{E77F97A4-365E-C9CD-531F-25C2B134B161}"/>
          </ac:spMkLst>
        </pc:spChg>
        <pc:spChg chg="add mod">
          <ac:chgData name="Barnes, Rob" userId="63aaf74d-f7d4-4722-8d03-157ce79d4a9b" providerId="ADAL" clId="{96B0A7F3-DD44-41FF-968A-FB691D7AF58A}" dt="2024-06-13T16:25:54.048" v="643" actId="1076"/>
          <ac:spMkLst>
            <pc:docMk/>
            <pc:sldMk cId="3784898726" sldId="2147478230"/>
            <ac:spMk id="16" creationId="{4AB963D3-BAA6-E498-B202-DC71F7793B62}"/>
          </ac:spMkLst>
        </pc:spChg>
        <pc:spChg chg="add mod">
          <ac:chgData name="Barnes, Rob" userId="63aaf74d-f7d4-4722-8d03-157ce79d4a9b" providerId="ADAL" clId="{96B0A7F3-DD44-41FF-968A-FB691D7AF58A}" dt="2024-06-13T16:25:57.794" v="644" actId="1076"/>
          <ac:spMkLst>
            <pc:docMk/>
            <pc:sldMk cId="3784898726" sldId="2147478230"/>
            <ac:spMk id="17" creationId="{061C7606-8E67-6A48-D798-9AA6BC3623A5}"/>
          </ac:spMkLst>
        </pc:spChg>
        <pc:spChg chg="add mod">
          <ac:chgData name="Barnes, Rob" userId="63aaf74d-f7d4-4722-8d03-157ce79d4a9b" providerId="ADAL" clId="{96B0A7F3-DD44-41FF-968A-FB691D7AF58A}" dt="2024-06-13T16:26:07.167" v="655" actId="20577"/>
          <ac:spMkLst>
            <pc:docMk/>
            <pc:sldMk cId="3784898726" sldId="2147478230"/>
            <ac:spMk id="18" creationId="{B80E9F28-A6A5-128B-AC9C-EA417876BCEA}"/>
          </ac:spMkLst>
        </pc:spChg>
        <pc:spChg chg="add mod">
          <ac:chgData name="Barnes, Rob" userId="63aaf74d-f7d4-4722-8d03-157ce79d4a9b" providerId="ADAL" clId="{96B0A7F3-DD44-41FF-968A-FB691D7AF58A}" dt="2024-06-26T10:55:40.006" v="4878" actId="6549"/>
          <ac:spMkLst>
            <pc:docMk/>
            <pc:sldMk cId="3784898726" sldId="2147478230"/>
            <ac:spMk id="19" creationId="{68DB1343-9654-1E22-E60D-8D83E5E7057D}"/>
          </ac:spMkLst>
        </pc:spChg>
        <pc:spChg chg="add mod">
          <ac:chgData name="Barnes, Rob" userId="63aaf74d-f7d4-4722-8d03-157ce79d4a9b" providerId="ADAL" clId="{96B0A7F3-DD44-41FF-968A-FB691D7AF58A}" dt="2024-06-26T10:55:29.659" v="4877" actId="14100"/>
          <ac:spMkLst>
            <pc:docMk/>
            <pc:sldMk cId="3784898726" sldId="2147478230"/>
            <ac:spMk id="20" creationId="{532BAD24-C953-9EE6-CE31-EECBB6AF1723}"/>
          </ac:spMkLst>
        </pc:spChg>
        <pc:spChg chg="add mod">
          <ac:chgData name="Barnes, Rob" userId="63aaf74d-f7d4-4722-8d03-157ce79d4a9b" providerId="ADAL" clId="{96B0A7F3-DD44-41FF-968A-FB691D7AF58A}" dt="2024-06-26T10:57:26.179" v="4920" actId="20577"/>
          <ac:spMkLst>
            <pc:docMk/>
            <pc:sldMk cId="3784898726" sldId="2147478230"/>
            <ac:spMk id="21" creationId="{8887038D-69C1-E82B-BD2F-FD52348EBC90}"/>
          </ac:spMkLst>
        </pc:spChg>
        <pc:spChg chg="add mod">
          <ac:chgData name="Barnes, Rob" userId="63aaf74d-f7d4-4722-8d03-157ce79d4a9b" providerId="ADAL" clId="{96B0A7F3-DD44-41FF-968A-FB691D7AF58A}" dt="2024-06-26T10:55:18.537" v="4875" actId="14100"/>
          <ac:spMkLst>
            <pc:docMk/>
            <pc:sldMk cId="3784898726" sldId="2147478230"/>
            <ac:spMk id="22" creationId="{07EBBDCB-93D4-94F5-5FDC-7CB0504D39C2}"/>
          </ac:spMkLst>
        </pc:spChg>
        <pc:cxnChg chg="add mod ord">
          <ac:chgData name="Barnes, Rob" userId="63aaf74d-f7d4-4722-8d03-157ce79d4a9b" providerId="ADAL" clId="{96B0A7F3-DD44-41FF-968A-FB691D7AF58A}" dt="2024-06-13T16:24:30.981" v="586" actId="17032"/>
          <ac:cxnSpMkLst>
            <pc:docMk/>
            <pc:sldMk cId="3784898726" sldId="2147478230"/>
            <ac:cxnSpMk id="14" creationId="{F3215F37-FDE6-B1A4-0341-E00F67EBEFB2}"/>
          </ac:cxnSpMkLst>
        </pc:cxnChg>
      </pc:sldChg>
      <pc:sldChg chg="modSp new mod modNotesTx">
        <pc:chgData name="Barnes, Rob" userId="63aaf74d-f7d4-4722-8d03-157ce79d4a9b" providerId="ADAL" clId="{96B0A7F3-DD44-41FF-968A-FB691D7AF58A}" dt="2024-07-02T13:02:23.995" v="14773" actId="20577"/>
        <pc:sldMkLst>
          <pc:docMk/>
          <pc:sldMk cId="723919659" sldId="2147478231"/>
        </pc:sldMkLst>
        <pc:spChg chg="mod">
          <ac:chgData name="Barnes, Rob" userId="63aaf74d-f7d4-4722-8d03-157ce79d4a9b" providerId="ADAL" clId="{96B0A7F3-DD44-41FF-968A-FB691D7AF58A}" dt="2024-06-17T10:24:25.296" v="1976" actId="6549"/>
          <ac:spMkLst>
            <pc:docMk/>
            <pc:sldMk cId="723919659" sldId="2147478231"/>
            <ac:spMk id="2" creationId="{AC5E3E9B-8C35-A20C-6DEB-63F9CD2651E5}"/>
          </ac:spMkLst>
        </pc:spChg>
        <pc:spChg chg="mod">
          <ac:chgData name="Barnes, Rob" userId="63aaf74d-f7d4-4722-8d03-157ce79d4a9b" providerId="ADAL" clId="{96B0A7F3-DD44-41FF-968A-FB691D7AF58A}" dt="2024-06-17T10:33:49.955" v="2105" actId="20577"/>
          <ac:spMkLst>
            <pc:docMk/>
            <pc:sldMk cId="723919659" sldId="2147478231"/>
            <ac:spMk id="3" creationId="{4EB1C4E2-5B68-29B2-2BDF-1D7E99801F31}"/>
          </ac:spMkLst>
        </pc:spChg>
        <pc:spChg chg="mod">
          <ac:chgData name="Barnes, Rob" userId="63aaf74d-f7d4-4722-8d03-157ce79d4a9b" providerId="ADAL" clId="{96B0A7F3-DD44-41FF-968A-FB691D7AF58A}" dt="2024-06-26T09:11:56.966" v="4304" actId="20577"/>
          <ac:spMkLst>
            <pc:docMk/>
            <pc:sldMk cId="723919659" sldId="2147478231"/>
            <ac:spMk id="4" creationId="{B301E058-1B90-85AC-E0FB-C812B489F85D}"/>
          </ac:spMkLst>
        </pc:spChg>
        <pc:spChg chg="mod">
          <ac:chgData name="Barnes, Rob" userId="63aaf74d-f7d4-4722-8d03-157ce79d4a9b" providerId="ADAL" clId="{96B0A7F3-DD44-41FF-968A-FB691D7AF58A}" dt="2024-06-26T10:24:48.001" v="4571" actId="20577"/>
          <ac:spMkLst>
            <pc:docMk/>
            <pc:sldMk cId="723919659" sldId="2147478231"/>
            <ac:spMk id="5" creationId="{08786613-ADE5-6C8B-C75F-DC0C002B5FFF}"/>
          </ac:spMkLst>
        </pc:spChg>
      </pc:sldChg>
      <pc:sldChg chg="new del">
        <pc:chgData name="Barnes, Rob" userId="63aaf74d-f7d4-4722-8d03-157ce79d4a9b" providerId="ADAL" clId="{96B0A7F3-DD44-41FF-968A-FB691D7AF58A}" dt="2024-06-17T10:09:47.809" v="1704" actId="680"/>
        <pc:sldMkLst>
          <pc:docMk/>
          <pc:sldMk cId="3832394593" sldId="2147478231"/>
        </pc:sldMkLst>
      </pc:sldChg>
      <pc:sldChg chg="modSp new mod">
        <pc:chgData name="Barnes, Rob" userId="63aaf74d-f7d4-4722-8d03-157ce79d4a9b" providerId="ADAL" clId="{96B0A7F3-DD44-41FF-968A-FB691D7AF58A}" dt="2024-06-26T10:52:08.392" v="4770" actId="20577"/>
        <pc:sldMkLst>
          <pc:docMk/>
          <pc:sldMk cId="1356874630" sldId="2147478232"/>
        </pc:sldMkLst>
        <pc:spChg chg="mod">
          <ac:chgData name="Barnes, Rob" userId="63aaf74d-f7d4-4722-8d03-157ce79d4a9b" providerId="ADAL" clId="{96B0A7F3-DD44-41FF-968A-FB691D7AF58A}" dt="2024-06-17T10:44:52.351" v="2178" actId="20577"/>
          <ac:spMkLst>
            <pc:docMk/>
            <pc:sldMk cId="1356874630" sldId="2147478232"/>
            <ac:spMk id="2" creationId="{DC4D7CAF-B814-1775-A192-5B7D365412FD}"/>
          </ac:spMkLst>
        </pc:spChg>
        <pc:spChg chg="mod">
          <ac:chgData name="Barnes, Rob" userId="63aaf74d-f7d4-4722-8d03-157ce79d4a9b" providerId="ADAL" clId="{96B0A7F3-DD44-41FF-968A-FB691D7AF58A}" dt="2024-06-17T10:45:10.277" v="2242" actId="20577"/>
          <ac:spMkLst>
            <pc:docMk/>
            <pc:sldMk cId="1356874630" sldId="2147478232"/>
            <ac:spMk id="3" creationId="{5C4FC416-3DE8-FA13-0753-06617D5D8041}"/>
          </ac:spMkLst>
        </pc:spChg>
        <pc:spChg chg="mod">
          <ac:chgData name="Barnes, Rob" userId="63aaf74d-f7d4-4722-8d03-157ce79d4a9b" providerId="ADAL" clId="{96B0A7F3-DD44-41FF-968A-FB691D7AF58A}" dt="2024-06-26T09:05:51.374" v="4068" actId="20577"/>
          <ac:spMkLst>
            <pc:docMk/>
            <pc:sldMk cId="1356874630" sldId="2147478232"/>
            <ac:spMk id="4" creationId="{628557D7-D4B4-9191-A030-365A5BE1ED99}"/>
          </ac:spMkLst>
        </pc:spChg>
        <pc:spChg chg="mod">
          <ac:chgData name="Barnes, Rob" userId="63aaf74d-f7d4-4722-8d03-157ce79d4a9b" providerId="ADAL" clId="{96B0A7F3-DD44-41FF-968A-FB691D7AF58A}" dt="2024-06-26T10:52:08.392" v="4770" actId="20577"/>
          <ac:spMkLst>
            <pc:docMk/>
            <pc:sldMk cId="1356874630" sldId="2147478232"/>
            <ac:spMk id="5" creationId="{89708569-D0A8-E387-F86E-4DA60A54B47D}"/>
          </ac:spMkLst>
        </pc:spChg>
      </pc:sldChg>
      <pc:sldChg chg="modSp new mod">
        <pc:chgData name="Barnes, Rob" userId="63aaf74d-f7d4-4722-8d03-157ce79d4a9b" providerId="ADAL" clId="{96B0A7F3-DD44-41FF-968A-FB691D7AF58A}" dt="2024-06-17T13:51:59.410" v="3560" actId="27636"/>
        <pc:sldMkLst>
          <pc:docMk/>
          <pc:sldMk cId="2661581284" sldId="2147478233"/>
        </pc:sldMkLst>
        <pc:spChg chg="mod">
          <ac:chgData name="Barnes, Rob" userId="63aaf74d-f7d4-4722-8d03-157ce79d4a9b" providerId="ADAL" clId="{96B0A7F3-DD44-41FF-968A-FB691D7AF58A}" dt="2024-06-17T13:51:16.303" v="3516" actId="20577"/>
          <ac:spMkLst>
            <pc:docMk/>
            <pc:sldMk cId="2661581284" sldId="2147478233"/>
            <ac:spMk id="2" creationId="{77430721-CFF6-3EF2-18F1-F63F88D56385}"/>
          </ac:spMkLst>
        </pc:spChg>
        <pc:spChg chg="mod">
          <ac:chgData name="Barnes, Rob" userId="63aaf74d-f7d4-4722-8d03-157ce79d4a9b" providerId="ADAL" clId="{96B0A7F3-DD44-41FF-968A-FB691D7AF58A}" dt="2024-06-17T13:51:28.906" v="3546" actId="20577"/>
          <ac:spMkLst>
            <pc:docMk/>
            <pc:sldMk cId="2661581284" sldId="2147478233"/>
            <ac:spMk id="3" creationId="{5B1B4F9E-C6E3-3641-27C0-A1BCD8747B02}"/>
          </ac:spMkLst>
        </pc:spChg>
        <pc:spChg chg="mod">
          <ac:chgData name="Barnes, Rob" userId="63aaf74d-f7d4-4722-8d03-157ce79d4a9b" providerId="ADAL" clId="{96B0A7F3-DD44-41FF-968A-FB691D7AF58A}" dt="2024-06-17T13:51:59.410" v="3560" actId="27636"/>
          <ac:spMkLst>
            <pc:docMk/>
            <pc:sldMk cId="2661581284" sldId="2147478233"/>
            <ac:spMk id="4" creationId="{76BE36CC-0367-8CEA-EA21-0E63C8B0B0AF}"/>
          </ac:spMkLst>
        </pc:spChg>
        <pc:spChg chg="mod">
          <ac:chgData name="Barnes, Rob" userId="63aaf74d-f7d4-4722-8d03-157ce79d4a9b" providerId="ADAL" clId="{96B0A7F3-DD44-41FF-968A-FB691D7AF58A}" dt="2024-06-17T13:50:52.349" v="3494" actId="20577"/>
          <ac:spMkLst>
            <pc:docMk/>
            <pc:sldMk cId="2661581284" sldId="2147478233"/>
            <ac:spMk id="5" creationId="{8C0C5118-ED4D-32F5-78F2-C7A6AB60AE92}"/>
          </ac:spMkLst>
        </pc:spChg>
      </pc:sldChg>
      <pc:sldChg chg="addSp delSp modSp new mod modClrScheme chgLayout modNotesTx">
        <pc:chgData name="Barnes, Rob" userId="63aaf74d-f7d4-4722-8d03-157ce79d4a9b" providerId="ADAL" clId="{96B0A7F3-DD44-41FF-968A-FB691D7AF58A}" dt="2024-07-02T11:51:54.937" v="5766" actId="20577"/>
        <pc:sldMkLst>
          <pc:docMk/>
          <pc:sldMk cId="1336735736" sldId="2147478234"/>
        </pc:sldMkLst>
        <pc:spChg chg="del">
          <ac:chgData name="Barnes, Rob" userId="63aaf74d-f7d4-4722-8d03-157ce79d4a9b" providerId="ADAL" clId="{96B0A7F3-DD44-41FF-968A-FB691D7AF58A}" dt="2024-06-26T08:44:18.028" v="3584" actId="700"/>
          <ac:spMkLst>
            <pc:docMk/>
            <pc:sldMk cId="1336735736" sldId="2147478234"/>
            <ac:spMk id="2" creationId="{5DBC3215-2463-BFCF-341A-BCB9F383453F}"/>
          </ac:spMkLst>
        </pc:spChg>
        <pc:spChg chg="del mod ord">
          <ac:chgData name="Barnes, Rob" userId="63aaf74d-f7d4-4722-8d03-157ce79d4a9b" providerId="ADAL" clId="{96B0A7F3-DD44-41FF-968A-FB691D7AF58A}" dt="2024-06-26T08:44:18.028" v="3584" actId="700"/>
          <ac:spMkLst>
            <pc:docMk/>
            <pc:sldMk cId="1336735736" sldId="2147478234"/>
            <ac:spMk id="3" creationId="{19DCD812-E5BE-CF51-1AD1-3DD729097381}"/>
          </ac:spMkLst>
        </pc:spChg>
        <pc:spChg chg="del mod ord">
          <ac:chgData name="Barnes, Rob" userId="63aaf74d-f7d4-4722-8d03-157ce79d4a9b" providerId="ADAL" clId="{96B0A7F3-DD44-41FF-968A-FB691D7AF58A}" dt="2024-06-26T08:44:18.028" v="3584" actId="700"/>
          <ac:spMkLst>
            <pc:docMk/>
            <pc:sldMk cId="1336735736" sldId="2147478234"/>
            <ac:spMk id="4" creationId="{486E785C-EA17-EEDA-90B1-D6514BB4A8BA}"/>
          </ac:spMkLst>
        </pc:spChg>
        <pc:spChg chg="del">
          <ac:chgData name="Barnes, Rob" userId="63aaf74d-f7d4-4722-8d03-157ce79d4a9b" providerId="ADAL" clId="{96B0A7F3-DD44-41FF-968A-FB691D7AF58A}" dt="2024-06-26T08:44:18.028" v="3584" actId="700"/>
          <ac:spMkLst>
            <pc:docMk/>
            <pc:sldMk cId="1336735736" sldId="2147478234"/>
            <ac:spMk id="5" creationId="{77AF2257-2CEC-FF1D-CBD0-7363ADCE685C}"/>
          </ac:spMkLst>
        </pc:spChg>
        <pc:spChg chg="add del mod ord">
          <ac:chgData name="Barnes, Rob" userId="63aaf74d-f7d4-4722-8d03-157ce79d4a9b" providerId="ADAL" clId="{96B0A7F3-DD44-41FF-968A-FB691D7AF58A}" dt="2024-06-26T08:44:26.731" v="3585" actId="700"/>
          <ac:spMkLst>
            <pc:docMk/>
            <pc:sldMk cId="1336735736" sldId="2147478234"/>
            <ac:spMk id="6" creationId="{4BAA6C07-A1F8-AAA3-24B9-1AF71AEA7C4C}"/>
          </ac:spMkLst>
        </pc:spChg>
        <pc:spChg chg="add del mod ord">
          <ac:chgData name="Barnes, Rob" userId="63aaf74d-f7d4-4722-8d03-157ce79d4a9b" providerId="ADAL" clId="{96B0A7F3-DD44-41FF-968A-FB691D7AF58A}" dt="2024-06-26T08:44:26.731" v="3585" actId="700"/>
          <ac:spMkLst>
            <pc:docMk/>
            <pc:sldMk cId="1336735736" sldId="2147478234"/>
            <ac:spMk id="7" creationId="{1530DB51-2CE5-0748-2ED3-A2E53479FB2B}"/>
          </ac:spMkLst>
        </pc:spChg>
        <pc:spChg chg="add del mod ord">
          <ac:chgData name="Barnes, Rob" userId="63aaf74d-f7d4-4722-8d03-157ce79d4a9b" providerId="ADAL" clId="{96B0A7F3-DD44-41FF-968A-FB691D7AF58A}" dt="2024-06-26T08:44:33.881" v="3586" actId="700"/>
          <ac:spMkLst>
            <pc:docMk/>
            <pc:sldMk cId="1336735736" sldId="2147478234"/>
            <ac:spMk id="8" creationId="{83AC491C-8979-9058-60AE-C219B18CEC52}"/>
          </ac:spMkLst>
        </pc:spChg>
        <pc:spChg chg="add del mod ord">
          <ac:chgData name="Barnes, Rob" userId="63aaf74d-f7d4-4722-8d03-157ce79d4a9b" providerId="ADAL" clId="{96B0A7F3-DD44-41FF-968A-FB691D7AF58A}" dt="2024-06-26T08:44:33.881" v="3586" actId="700"/>
          <ac:spMkLst>
            <pc:docMk/>
            <pc:sldMk cId="1336735736" sldId="2147478234"/>
            <ac:spMk id="9" creationId="{4052E9D4-6B92-30A8-C0EC-30EA54F55160}"/>
          </ac:spMkLst>
        </pc:spChg>
        <pc:spChg chg="add mod ord">
          <ac:chgData name="Barnes, Rob" userId="63aaf74d-f7d4-4722-8d03-157ce79d4a9b" providerId="ADAL" clId="{96B0A7F3-DD44-41FF-968A-FB691D7AF58A}" dt="2024-06-26T09:06:22.809" v="4075" actId="20577"/>
          <ac:spMkLst>
            <pc:docMk/>
            <pc:sldMk cId="1336735736" sldId="2147478234"/>
            <ac:spMk id="10" creationId="{60497DEA-218F-4894-93DC-12E6F9A52EB8}"/>
          </ac:spMkLst>
        </pc:spChg>
        <pc:spChg chg="add mod ord">
          <ac:chgData name="Barnes, Rob" userId="63aaf74d-f7d4-4722-8d03-157ce79d4a9b" providerId="ADAL" clId="{96B0A7F3-DD44-41FF-968A-FB691D7AF58A}" dt="2024-06-26T09:10:27.253" v="4302" actId="21"/>
          <ac:spMkLst>
            <pc:docMk/>
            <pc:sldMk cId="1336735736" sldId="2147478234"/>
            <ac:spMk id="11" creationId="{01D1D32F-BAB1-40E9-0F8C-27B8220DB9A7}"/>
          </ac:spMkLst>
        </pc:spChg>
      </pc:sldChg>
      <pc:sldMasterChg chg="modSp mod modSldLayout">
        <pc:chgData name="Barnes, Rob" userId="63aaf74d-f7d4-4722-8d03-157ce79d4a9b" providerId="ADAL" clId="{96B0A7F3-DD44-41FF-968A-FB691D7AF58A}" dt="2024-07-04T14:57:06.999" v="14803" actId="207"/>
        <pc:sldMasterMkLst>
          <pc:docMk/>
          <pc:sldMasterMk cId="1710593650" sldId="2147483997"/>
        </pc:sldMasterMkLst>
        <pc:spChg chg="mod">
          <ac:chgData name="Barnes, Rob" userId="63aaf74d-f7d4-4722-8d03-157ce79d4a9b" providerId="ADAL" clId="{96B0A7F3-DD44-41FF-968A-FB691D7AF58A}" dt="2024-06-26T08:43:12.240" v="3581" actId="20577"/>
          <ac:spMkLst>
            <pc:docMk/>
            <pc:sldMasterMk cId="1710593650" sldId="2147483997"/>
            <ac:spMk id="5" creationId="{6B764050-7111-45D1-A547-4B28C146AA82}"/>
          </ac:spMkLst>
        </pc:spChg>
        <pc:sldLayoutChg chg="modSp mod">
          <pc:chgData name="Barnes, Rob" userId="63aaf74d-f7d4-4722-8d03-157ce79d4a9b" providerId="ADAL" clId="{96B0A7F3-DD44-41FF-968A-FB691D7AF58A}" dt="2024-06-26T08:38:28.118" v="3565" actId="20577"/>
          <pc:sldLayoutMkLst>
            <pc:docMk/>
            <pc:sldMasterMk cId="1710593650" sldId="2147483997"/>
            <pc:sldLayoutMk cId="922475783" sldId="2147483998"/>
          </pc:sldLayoutMkLst>
          <pc:spChg chg="mod">
            <ac:chgData name="Barnes, Rob" userId="63aaf74d-f7d4-4722-8d03-157ce79d4a9b" providerId="ADAL" clId="{96B0A7F3-DD44-41FF-968A-FB691D7AF58A}" dt="2024-06-26T08:38:28.118" v="3565" actId="20577"/>
            <ac:spMkLst>
              <pc:docMk/>
              <pc:sldMasterMk cId="1710593650" sldId="2147483997"/>
              <pc:sldLayoutMk cId="922475783" sldId="2147483998"/>
              <ac:spMk id="9" creationId="{B936E59B-5992-407C-A6D2-7C08947623AD}"/>
            </ac:spMkLst>
          </pc:spChg>
        </pc:sldLayoutChg>
        <pc:sldLayoutChg chg="addSp delSp modSp mod">
          <pc:chgData name="Barnes, Rob" userId="63aaf74d-f7d4-4722-8d03-157ce79d4a9b" providerId="ADAL" clId="{96B0A7F3-DD44-41FF-968A-FB691D7AF58A}" dt="2024-07-04T14:57:06.999" v="14803" actId="207"/>
          <pc:sldLayoutMkLst>
            <pc:docMk/>
            <pc:sldMasterMk cId="1710593650" sldId="2147483997"/>
            <pc:sldLayoutMk cId="3475728053" sldId="2147484075"/>
          </pc:sldLayoutMkLst>
          <pc:spChg chg="add mod">
            <ac:chgData name="Barnes, Rob" userId="63aaf74d-f7d4-4722-8d03-157ce79d4a9b" providerId="ADAL" clId="{96B0A7F3-DD44-41FF-968A-FB691D7AF58A}" dt="2024-07-04T14:55:03.743" v="14792"/>
            <ac:spMkLst>
              <pc:docMk/>
              <pc:sldMasterMk cId="1710593650" sldId="2147483997"/>
              <pc:sldLayoutMk cId="3475728053" sldId="2147484075"/>
              <ac:spMk id="3" creationId="{A811773C-FE9A-C1DD-BC2B-DCBBD426F3A3}"/>
            </ac:spMkLst>
          </pc:spChg>
          <pc:spChg chg="mod">
            <ac:chgData name="Barnes, Rob" userId="63aaf74d-f7d4-4722-8d03-157ce79d4a9b" providerId="ADAL" clId="{96B0A7F3-DD44-41FF-968A-FB691D7AF58A}" dt="2024-07-04T14:56:43.288" v="14802" actId="1076"/>
            <ac:spMkLst>
              <pc:docMk/>
              <pc:sldMasterMk cId="1710593650" sldId="2147483997"/>
              <pc:sldLayoutMk cId="3475728053" sldId="2147484075"/>
              <ac:spMk id="9" creationId="{1E28B0C4-8B96-4907-AAD9-1622E0A5F7A0}"/>
            </ac:spMkLst>
          </pc:spChg>
          <pc:spChg chg="add mod">
            <ac:chgData name="Barnes, Rob" userId="63aaf74d-f7d4-4722-8d03-157ce79d4a9b" providerId="ADAL" clId="{96B0A7F3-DD44-41FF-968A-FB691D7AF58A}" dt="2024-07-04T14:55:03.743" v="14792"/>
            <ac:spMkLst>
              <pc:docMk/>
              <pc:sldMasterMk cId="1710593650" sldId="2147483997"/>
              <pc:sldLayoutMk cId="3475728053" sldId="2147484075"/>
              <ac:spMk id="10" creationId="{9C37F2A6-A876-88E5-CB16-11BEC2BAF848}"/>
            </ac:spMkLst>
          </pc:spChg>
          <pc:spChg chg="add mod">
            <ac:chgData name="Barnes, Rob" userId="63aaf74d-f7d4-4722-8d03-157ce79d4a9b" providerId="ADAL" clId="{96B0A7F3-DD44-41FF-968A-FB691D7AF58A}" dt="2024-07-04T14:55:03.743" v="14792"/>
            <ac:spMkLst>
              <pc:docMk/>
              <pc:sldMasterMk cId="1710593650" sldId="2147483997"/>
              <pc:sldLayoutMk cId="3475728053" sldId="2147484075"/>
              <ac:spMk id="13" creationId="{8ECE4250-D312-F192-BCF7-22ABF5B4EDAC}"/>
            </ac:spMkLst>
          </pc:spChg>
          <pc:spChg chg="del">
            <ac:chgData name="Barnes, Rob" userId="63aaf74d-f7d4-4722-8d03-157ce79d4a9b" providerId="ADAL" clId="{96B0A7F3-DD44-41FF-968A-FB691D7AF58A}" dt="2024-07-04T14:55:16.773" v="14793" actId="478"/>
            <ac:spMkLst>
              <pc:docMk/>
              <pc:sldMasterMk cId="1710593650" sldId="2147483997"/>
              <pc:sldLayoutMk cId="3475728053" sldId="2147484075"/>
              <ac:spMk id="14" creationId="{EF621C38-886F-4685-A53D-CF84086844E6}"/>
            </ac:spMkLst>
          </pc:spChg>
          <pc:grpChg chg="add del mod">
            <ac:chgData name="Barnes, Rob" userId="63aaf74d-f7d4-4722-8d03-157ce79d4a9b" providerId="ADAL" clId="{96B0A7F3-DD44-41FF-968A-FB691D7AF58A}" dt="2024-07-04T14:57:06.999" v="14803" actId="207"/>
            <ac:grpSpMkLst>
              <pc:docMk/>
              <pc:sldMasterMk cId="1710593650" sldId="2147483997"/>
              <pc:sldLayoutMk cId="3475728053" sldId="2147484075"/>
              <ac:grpSpMk id="5" creationId="{F57CAB8A-0318-0C37-1009-FC68A6251AA0}"/>
            </ac:grpSpMkLst>
          </pc:grpChg>
          <pc:picChg chg="add del mod topLvl">
            <ac:chgData name="Barnes, Rob" userId="63aaf74d-f7d4-4722-8d03-157ce79d4a9b" providerId="ADAL" clId="{96B0A7F3-DD44-41FF-968A-FB691D7AF58A}" dt="2024-07-04T14:57:06.999" v="14803" actId="207"/>
            <ac:picMkLst>
              <pc:docMk/>
              <pc:sldMasterMk cId="1710593650" sldId="2147483997"/>
              <pc:sldLayoutMk cId="3475728053" sldId="2147484075"/>
              <ac:picMk id="7" creationId="{A3FD168C-8A4B-2DF1-6ACB-9ECF99E14C8B}"/>
            </ac:picMkLst>
          </pc:picChg>
          <pc:cxnChg chg="mod topLvl">
            <ac:chgData name="Barnes, Rob" userId="63aaf74d-f7d4-4722-8d03-157ce79d4a9b" providerId="ADAL" clId="{96B0A7F3-DD44-41FF-968A-FB691D7AF58A}" dt="2024-07-04T14:57:06.999" v="14803" actId="207"/>
            <ac:cxnSpMkLst>
              <pc:docMk/>
              <pc:sldMasterMk cId="1710593650" sldId="2147483997"/>
              <pc:sldLayoutMk cId="3475728053" sldId="2147484075"/>
              <ac:cxnSpMk id="8" creationId="{3D0DCC86-973C-CAC3-1C20-7243B8C4D94F}"/>
            </ac:cxnSpMkLst>
          </pc:cxnChg>
        </pc:sldLayoutChg>
      </pc:sldMasterChg>
      <pc:sldMasterChg chg="addSp delSp modSp mod modSldLayout">
        <pc:chgData name="Barnes, Rob" userId="63aaf74d-f7d4-4722-8d03-157ce79d4a9b" providerId="ADAL" clId="{96B0A7F3-DD44-41FF-968A-FB691D7AF58A}" dt="2024-07-04T14:58:55.391" v="14831"/>
        <pc:sldMasterMkLst>
          <pc:docMk/>
          <pc:sldMasterMk cId="2326515405" sldId="2147484076"/>
        </pc:sldMasterMkLst>
        <pc:spChg chg="add mod">
          <ac:chgData name="Barnes, Rob" userId="63aaf74d-f7d4-4722-8d03-157ce79d4a9b" providerId="ADAL" clId="{96B0A7F3-DD44-41FF-968A-FB691D7AF58A}" dt="2024-07-04T14:58:55.391" v="14831"/>
          <ac:spMkLst>
            <pc:docMk/>
            <pc:sldMasterMk cId="2326515405" sldId="2147484076"/>
            <ac:spMk id="2" creationId="{F2750AD6-6DF0-5486-876B-6F145C3C42D0}"/>
          </ac:spMkLst>
        </pc:spChg>
        <pc:spChg chg="del">
          <ac:chgData name="Barnes, Rob" userId="63aaf74d-f7d4-4722-8d03-157ce79d4a9b" providerId="ADAL" clId="{96B0A7F3-DD44-41FF-968A-FB691D7AF58A}" dt="2024-07-04T14:58:51.458" v="14829" actId="478"/>
          <ac:spMkLst>
            <pc:docMk/>
            <pc:sldMasterMk cId="2326515405" sldId="2147484076"/>
            <ac:spMk id="6" creationId="{824EBFB4-5C5E-5F63-5CFE-1019743772A2}"/>
          </ac:spMkLst>
        </pc:spChg>
        <pc:spChg chg="add mod">
          <ac:chgData name="Barnes, Rob" userId="63aaf74d-f7d4-4722-8d03-157ce79d4a9b" providerId="ADAL" clId="{96B0A7F3-DD44-41FF-968A-FB691D7AF58A}" dt="2024-07-04T14:58:55.391" v="14831"/>
          <ac:spMkLst>
            <pc:docMk/>
            <pc:sldMasterMk cId="2326515405" sldId="2147484076"/>
            <ac:spMk id="9" creationId="{0F78E9D8-78BA-BFF4-50CE-350D4166D6F1}"/>
          </ac:spMkLst>
        </pc:spChg>
        <pc:spChg chg="add mod">
          <ac:chgData name="Barnes, Rob" userId="63aaf74d-f7d4-4722-8d03-157ce79d4a9b" providerId="ADAL" clId="{96B0A7F3-DD44-41FF-968A-FB691D7AF58A}" dt="2024-07-04T14:58:55.391" v="14831"/>
          <ac:spMkLst>
            <pc:docMk/>
            <pc:sldMasterMk cId="2326515405" sldId="2147484076"/>
            <ac:spMk id="10" creationId="{E248CD43-2EC2-5CCC-C36B-D26B60ED8173}"/>
          </ac:spMkLst>
        </pc:spChg>
        <pc:spChg chg="del">
          <ac:chgData name="Barnes, Rob" userId="63aaf74d-f7d4-4722-8d03-157ce79d4a9b" providerId="ADAL" clId="{96B0A7F3-DD44-41FF-968A-FB691D7AF58A}" dt="2024-07-04T14:58:54.882" v="14830" actId="478"/>
          <ac:spMkLst>
            <pc:docMk/>
            <pc:sldMasterMk cId="2326515405" sldId="2147484076"/>
            <ac:spMk id="13" creationId="{26838262-4B9C-7943-84BF-C087279D6E9C}"/>
          </ac:spMkLst>
        </pc:spChg>
        <pc:grpChg chg="add mod">
          <ac:chgData name="Barnes, Rob" userId="63aaf74d-f7d4-4722-8d03-157ce79d4a9b" providerId="ADAL" clId="{96B0A7F3-DD44-41FF-968A-FB691D7AF58A}" dt="2024-07-04T14:58:55.391" v="14831"/>
          <ac:grpSpMkLst>
            <pc:docMk/>
            <pc:sldMasterMk cId="2326515405" sldId="2147484076"/>
            <ac:grpSpMk id="5" creationId="{FD88AF82-7A66-F50E-DA92-B1843EB38033}"/>
          </ac:grpSpMkLst>
        </pc:grpChg>
        <pc:picChg chg="mod">
          <ac:chgData name="Barnes, Rob" userId="63aaf74d-f7d4-4722-8d03-157ce79d4a9b" providerId="ADAL" clId="{96B0A7F3-DD44-41FF-968A-FB691D7AF58A}" dt="2024-07-04T14:58:55.391" v="14831"/>
          <ac:picMkLst>
            <pc:docMk/>
            <pc:sldMasterMk cId="2326515405" sldId="2147484076"/>
            <ac:picMk id="7" creationId="{1D950386-5B05-2907-2F1A-780F21FB79E5}"/>
          </ac:picMkLst>
        </pc:picChg>
        <pc:cxnChg chg="mod">
          <ac:chgData name="Barnes, Rob" userId="63aaf74d-f7d4-4722-8d03-157ce79d4a9b" providerId="ADAL" clId="{96B0A7F3-DD44-41FF-968A-FB691D7AF58A}" dt="2024-07-04T14:58:55.391" v="14831"/>
          <ac:cxnSpMkLst>
            <pc:docMk/>
            <pc:sldMasterMk cId="2326515405" sldId="2147484076"/>
            <ac:cxnSpMk id="8" creationId="{733F26E4-E6AC-9CB9-D959-43CB2ACA8333}"/>
          </ac:cxnSpMkLst>
        </pc:cxnChg>
        <pc:sldLayoutChg chg="modSp mod">
          <pc:chgData name="Barnes, Rob" userId="63aaf74d-f7d4-4722-8d03-157ce79d4a9b" providerId="ADAL" clId="{96B0A7F3-DD44-41FF-968A-FB691D7AF58A}" dt="2024-06-26T09:04:46.681" v="4054" actId="20577"/>
          <pc:sldLayoutMkLst>
            <pc:docMk/>
            <pc:sldMasterMk cId="2326515405" sldId="2147484076"/>
            <pc:sldLayoutMk cId="2332771794" sldId="2147484081"/>
          </pc:sldLayoutMkLst>
          <pc:spChg chg="mod">
            <ac:chgData name="Barnes, Rob" userId="63aaf74d-f7d4-4722-8d03-157ce79d4a9b" providerId="ADAL" clId="{96B0A7F3-DD44-41FF-968A-FB691D7AF58A}" dt="2024-06-26T09:04:34.576" v="4042" actId="20577"/>
            <ac:spMkLst>
              <pc:docMk/>
              <pc:sldMasterMk cId="2326515405" sldId="2147484076"/>
              <pc:sldLayoutMk cId="2332771794" sldId="2147484081"/>
              <ac:spMk id="8" creationId="{CD7C98A6-D36B-463B-A8D1-407DA6A63D2D}"/>
            </ac:spMkLst>
          </pc:spChg>
          <pc:spChg chg="mod">
            <ac:chgData name="Barnes, Rob" userId="63aaf74d-f7d4-4722-8d03-157ce79d4a9b" providerId="ADAL" clId="{96B0A7F3-DD44-41FF-968A-FB691D7AF58A}" dt="2024-06-26T09:03:12.696" v="3939" actId="20577"/>
            <ac:spMkLst>
              <pc:docMk/>
              <pc:sldMasterMk cId="2326515405" sldId="2147484076"/>
              <pc:sldLayoutMk cId="2332771794" sldId="2147484081"/>
              <ac:spMk id="9" creationId="{280632E3-AB9D-4649-BA8F-101C96A1F0CC}"/>
            </ac:spMkLst>
          </pc:spChg>
          <pc:spChg chg="mod">
            <ac:chgData name="Barnes, Rob" userId="63aaf74d-f7d4-4722-8d03-157ce79d4a9b" providerId="ADAL" clId="{96B0A7F3-DD44-41FF-968A-FB691D7AF58A}" dt="2024-06-26T09:04:37.808" v="4046" actId="20577"/>
            <ac:spMkLst>
              <pc:docMk/>
              <pc:sldMasterMk cId="2326515405" sldId="2147484076"/>
              <pc:sldLayoutMk cId="2332771794" sldId="2147484081"/>
              <ac:spMk id="12" creationId="{CE9DC345-0193-4A94-9890-71A5FDBCABF4}"/>
            </ac:spMkLst>
          </pc:spChg>
          <pc:spChg chg="mod">
            <ac:chgData name="Barnes, Rob" userId="63aaf74d-f7d4-4722-8d03-157ce79d4a9b" providerId="ADAL" clId="{96B0A7F3-DD44-41FF-968A-FB691D7AF58A}" dt="2024-06-26T08:46:16.593" v="3727" actId="20577"/>
            <ac:spMkLst>
              <pc:docMk/>
              <pc:sldMasterMk cId="2326515405" sldId="2147484076"/>
              <pc:sldLayoutMk cId="2332771794" sldId="2147484081"/>
              <ac:spMk id="13" creationId="{B7B305F5-626E-4C7E-BD23-2C1ED709ACBC}"/>
            </ac:spMkLst>
          </pc:spChg>
          <pc:spChg chg="mod">
            <ac:chgData name="Barnes, Rob" userId="63aaf74d-f7d4-4722-8d03-157ce79d4a9b" providerId="ADAL" clId="{96B0A7F3-DD44-41FF-968A-FB691D7AF58A}" dt="2024-06-26T09:04:41.752" v="4050" actId="20577"/>
            <ac:spMkLst>
              <pc:docMk/>
              <pc:sldMasterMk cId="2326515405" sldId="2147484076"/>
              <pc:sldLayoutMk cId="2332771794" sldId="2147484081"/>
              <ac:spMk id="14" creationId="{B9B2225B-CAF7-43ED-B8EE-7AEF5B38E64C}"/>
            </ac:spMkLst>
          </pc:spChg>
          <pc:spChg chg="mod">
            <ac:chgData name="Barnes, Rob" userId="63aaf74d-f7d4-4722-8d03-157ce79d4a9b" providerId="ADAL" clId="{96B0A7F3-DD44-41FF-968A-FB691D7AF58A}" dt="2024-06-26T08:46:45.618" v="3815" actId="20577"/>
            <ac:spMkLst>
              <pc:docMk/>
              <pc:sldMasterMk cId="2326515405" sldId="2147484076"/>
              <pc:sldLayoutMk cId="2332771794" sldId="2147484081"/>
              <ac:spMk id="16" creationId="{BDF80024-F6B9-4E96-9ED4-70B04E9EF4FE}"/>
            </ac:spMkLst>
          </pc:spChg>
          <pc:spChg chg="mod">
            <ac:chgData name="Barnes, Rob" userId="63aaf74d-f7d4-4722-8d03-157ce79d4a9b" providerId="ADAL" clId="{96B0A7F3-DD44-41FF-968A-FB691D7AF58A}" dt="2024-06-26T09:04:46.681" v="4054" actId="20577"/>
            <ac:spMkLst>
              <pc:docMk/>
              <pc:sldMasterMk cId="2326515405" sldId="2147484076"/>
              <pc:sldLayoutMk cId="2332771794" sldId="2147484081"/>
              <ac:spMk id="18" creationId="{39358C7B-1A9D-4B32-86A3-E3E4047C771C}"/>
            </ac:spMkLst>
          </pc:spChg>
          <pc:spChg chg="mod">
            <ac:chgData name="Barnes, Rob" userId="63aaf74d-f7d4-4722-8d03-157ce79d4a9b" providerId="ADAL" clId="{96B0A7F3-DD44-41FF-968A-FB691D7AF58A}" dt="2024-06-26T09:04:29.616" v="4038" actId="20577"/>
            <ac:spMkLst>
              <pc:docMk/>
              <pc:sldMasterMk cId="2326515405" sldId="2147484076"/>
              <pc:sldLayoutMk cId="2332771794" sldId="2147484081"/>
              <ac:spMk id="19" creationId="{E4DAFA39-A67E-46DA-BB6C-69B9B308CB8F}"/>
            </ac:spMkLst>
          </pc:spChg>
        </pc:sldLayoutChg>
      </pc:sldMasterChg>
      <pc:sldMasterChg chg="del delSldLayout">
        <pc:chgData name="Barnes, Rob" userId="63aaf74d-f7d4-4722-8d03-157ce79d4a9b" providerId="ADAL" clId="{96B0A7F3-DD44-41FF-968A-FB691D7AF58A}" dt="2024-06-13T14:39:04.577" v="2" actId="700"/>
        <pc:sldMasterMkLst>
          <pc:docMk/>
          <pc:sldMasterMk cId="1575599249" sldId="2147484118"/>
        </pc:sldMasterMkLst>
        <pc:sldLayoutChg chg="del">
          <pc:chgData name="Barnes, Rob" userId="63aaf74d-f7d4-4722-8d03-157ce79d4a9b" providerId="ADAL" clId="{96B0A7F3-DD44-41FF-968A-FB691D7AF58A}" dt="2024-06-13T14:39:04.577" v="2" actId="700"/>
          <pc:sldLayoutMkLst>
            <pc:docMk/>
            <pc:sldMasterMk cId="1575599249" sldId="2147484118"/>
            <pc:sldLayoutMk cId="2526992917" sldId="2147484119"/>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3867109124" sldId="2147484120"/>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4116904798" sldId="2147484121"/>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3363895691" sldId="2147484122"/>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4041616093" sldId="2147484123"/>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1629313565" sldId="2147484124"/>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2694340063" sldId="2147484125"/>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982497149" sldId="2147484126"/>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1091379563" sldId="2147484127"/>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3646488585" sldId="2147484128"/>
          </pc:sldLayoutMkLst>
        </pc:sldLayoutChg>
        <pc:sldLayoutChg chg="del">
          <pc:chgData name="Barnes, Rob" userId="63aaf74d-f7d4-4722-8d03-157ce79d4a9b" providerId="ADAL" clId="{96B0A7F3-DD44-41FF-968A-FB691D7AF58A}" dt="2024-06-13T14:39:04.577" v="2" actId="700"/>
          <pc:sldLayoutMkLst>
            <pc:docMk/>
            <pc:sldMasterMk cId="1575599249" sldId="2147484118"/>
            <pc:sldLayoutMk cId="2337700616" sldId="214748412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91E27-7F9C-41CE-819D-E00C968A3CCA}" type="doc">
      <dgm:prSet loTypeId="urn:microsoft.com/office/officeart/2005/8/layout/balance1" loCatId="relationship" qsTypeId="urn:microsoft.com/office/officeart/2005/8/quickstyle/simple1" qsCatId="simple" csTypeId="urn:microsoft.com/office/officeart/2005/8/colors/accent0_3" csCatId="mainScheme" phldr="1"/>
      <dgm:spPr/>
      <dgm:t>
        <a:bodyPr/>
        <a:lstStyle/>
        <a:p>
          <a:endParaRPr lang="en-GB"/>
        </a:p>
      </dgm:t>
    </dgm:pt>
    <dgm:pt modelId="{5EEFAACB-53FF-4203-A379-D0B663DC3C5C}">
      <dgm:prSet phldrT="[Text]"/>
      <dgm:spPr/>
      <dgm:t>
        <a:bodyPr/>
        <a:lstStyle/>
        <a:p>
          <a:r>
            <a:rPr lang="en-GB" dirty="0"/>
            <a:t>Secure by Design</a:t>
          </a:r>
        </a:p>
      </dgm:t>
    </dgm:pt>
    <dgm:pt modelId="{26704FF2-602C-4DB5-8A23-F1D046F4B0DF}" type="parTrans" cxnId="{1A111DA1-7FAB-4251-AB24-CA815FDBB576}">
      <dgm:prSet/>
      <dgm:spPr/>
      <dgm:t>
        <a:bodyPr/>
        <a:lstStyle/>
        <a:p>
          <a:endParaRPr lang="en-GB"/>
        </a:p>
      </dgm:t>
    </dgm:pt>
    <dgm:pt modelId="{4D113B2A-7549-417C-88B3-3266A7D6599F}" type="sibTrans" cxnId="{1A111DA1-7FAB-4251-AB24-CA815FDBB576}">
      <dgm:prSet/>
      <dgm:spPr/>
      <dgm:t>
        <a:bodyPr/>
        <a:lstStyle/>
        <a:p>
          <a:endParaRPr lang="en-GB"/>
        </a:p>
      </dgm:t>
    </dgm:pt>
    <dgm:pt modelId="{5C4D159D-1CD9-436F-A93B-F9DECD8D503E}">
      <dgm:prSet phldrT="[Text]"/>
      <dgm:spPr/>
      <dgm:t>
        <a:bodyPr/>
        <a:lstStyle/>
        <a:p>
          <a:r>
            <a:rPr lang="en-GB" dirty="0"/>
            <a:t>Securing the Design</a:t>
          </a:r>
        </a:p>
      </dgm:t>
    </dgm:pt>
    <dgm:pt modelId="{C7CD61FF-1078-489D-A8A1-A9BF2F8AF48A}" type="parTrans" cxnId="{37A3165E-A7F2-44A1-9156-84D931BB1FB9}">
      <dgm:prSet/>
      <dgm:spPr/>
      <dgm:t>
        <a:bodyPr/>
        <a:lstStyle/>
        <a:p>
          <a:endParaRPr lang="en-GB"/>
        </a:p>
      </dgm:t>
    </dgm:pt>
    <dgm:pt modelId="{AFB67514-D00A-4C8C-BFF2-21194C58B361}" type="sibTrans" cxnId="{37A3165E-A7F2-44A1-9156-84D931BB1FB9}">
      <dgm:prSet/>
      <dgm:spPr/>
      <dgm:t>
        <a:bodyPr/>
        <a:lstStyle/>
        <a:p>
          <a:endParaRPr lang="en-GB"/>
        </a:p>
      </dgm:t>
    </dgm:pt>
    <dgm:pt modelId="{C6A2CFA5-7857-4605-B45F-9CB8925E53DC}">
      <dgm:prSet phldrT="[Text]"/>
      <dgm:spPr>
        <a:solidFill>
          <a:srgbClr val="006DFF"/>
        </a:solidFill>
      </dgm:spPr>
      <dgm:t>
        <a:bodyPr/>
        <a:lstStyle/>
        <a:p>
          <a:r>
            <a:rPr lang="en-GB" dirty="0"/>
            <a:t>Operational Controls</a:t>
          </a:r>
        </a:p>
      </dgm:t>
    </dgm:pt>
    <dgm:pt modelId="{E048FE97-21A5-4D2D-8EC5-E962685A5110}" type="parTrans" cxnId="{8E26A26B-89C2-4A83-BF45-FE3D9333F080}">
      <dgm:prSet/>
      <dgm:spPr/>
      <dgm:t>
        <a:bodyPr/>
        <a:lstStyle/>
        <a:p>
          <a:endParaRPr lang="en-GB"/>
        </a:p>
      </dgm:t>
    </dgm:pt>
    <dgm:pt modelId="{8B3290E7-74E8-472B-979C-191D4F981F58}" type="sibTrans" cxnId="{8E26A26B-89C2-4A83-BF45-FE3D9333F080}">
      <dgm:prSet/>
      <dgm:spPr/>
      <dgm:t>
        <a:bodyPr/>
        <a:lstStyle/>
        <a:p>
          <a:endParaRPr lang="en-GB"/>
        </a:p>
      </dgm:t>
    </dgm:pt>
    <dgm:pt modelId="{438A0FD0-AB0C-4B32-9C27-FCA8270560A5}">
      <dgm:prSet phldrT="[Text]"/>
      <dgm:spPr>
        <a:solidFill>
          <a:srgbClr val="006DFF"/>
        </a:solidFill>
      </dgm:spPr>
      <dgm:t>
        <a:bodyPr/>
        <a:lstStyle/>
        <a:p>
          <a:r>
            <a:rPr lang="en-GB" dirty="0"/>
            <a:t>Dedicated Controls</a:t>
          </a:r>
        </a:p>
      </dgm:t>
    </dgm:pt>
    <dgm:pt modelId="{0032AD2D-20AE-4F65-ADB5-6D79C76985EB}" type="parTrans" cxnId="{C9DC1119-100B-4369-9923-9736C8129B5F}">
      <dgm:prSet/>
      <dgm:spPr/>
      <dgm:t>
        <a:bodyPr/>
        <a:lstStyle/>
        <a:p>
          <a:endParaRPr lang="en-GB"/>
        </a:p>
      </dgm:t>
    </dgm:pt>
    <dgm:pt modelId="{A606B566-F8ED-4864-8A63-0B7CCB0EE9BB}" type="sibTrans" cxnId="{C9DC1119-100B-4369-9923-9736C8129B5F}">
      <dgm:prSet/>
      <dgm:spPr/>
      <dgm:t>
        <a:bodyPr/>
        <a:lstStyle/>
        <a:p>
          <a:endParaRPr lang="en-GB"/>
        </a:p>
      </dgm:t>
    </dgm:pt>
    <dgm:pt modelId="{D71BBA1D-56FA-438A-8C9F-0CD3C9D71658}">
      <dgm:prSet phldrT="[Text]"/>
      <dgm:spPr>
        <a:solidFill>
          <a:srgbClr val="006DFF"/>
        </a:solidFill>
      </dgm:spPr>
      <dgm:t>
        <a:bodyPr/>
        <a:lstStyle/>
        <a:p>
          <a:r>
            <a:rPr lang="en-GB" dirty="0"/>
            <a:t>Integrated Controls</a:t>
          </a:r>
        </a:p>
      </dgm:t>
    </dgm:pt>
    <dgm:pt modelId="{C06434AB-2DD4-43FB-A5AD-BFA63C4C6EAC}" type="parTrans" cxnId="{BD6AD814-89E3-40B6-9A59-F18137359F71}">
      <dgm:prSet/>
      <dgm:spPr/>
      <dgm:t>
        <a:bodyPr/>
        <a:lstStyle/>
        <a:p>
          <a:endParaRPr lang="en-GB"/>
        </a:p>
      </dgm:t>
    </dgm:pt>
    <dgm:pt modelId="{DFFF6A88-C850-49E7-80B5-CA567582E341}" type="sibTrans" cxnId="{BD6AD814-89E3-40B6-9A59-F18137359F71}">
      <dgm:prSet/>
      <dgm:spPr/>
      <dgm:t>
        <a:bodyPr/>
        <a:lstStyle/>
        <a:p>
          <a:endParaRPr lang="en-GB"/>
        </a:p>
      </dgm:t>
    </dgm:pt>
    <dgm:pt modelId="{F9C4B531-B045-41E6-92E7-A75DDC26DFFA}">
      <dgm:prSet phldrT="[Text]"/>
      <dgm:spPr>
        <a:solidFill>
          <a:srgbClr val="006DFF"/>
        </a:solidFill>
      </dgm:spPr>
      <dgm:t>
        <a:bodyPr/>
        <a:lstStyle/>
        <a:p>
          <a:r>
            <a:rPr lang="en-GB" dirty="0"/>
            <a:t>Threat</a:t>
          </a:r>
        </a:p>
      </dgm:t>
    </dgm:pt>
    <dgm:pt modelId="{C913D45E-B4D8-42EF-B37E-810038D8C9CE}" type="parTrans" cxnId="{5323D234-C74D-4FBE-80C5-2C20CFB8B7BB}">
      <dgm:prSet/>
      <dgm:spPr/>
      <dgm:t>
        <a:bodyPr/>
        <a:lstStyle/>
        <a:p>
          <a:endParaRPr lang="en-GB"/>
        </a:p>
      </dgm:t>
    </dgm:pt>
    <dgm:pt modelId="{A93E05E1-15D5-4344-B3A8-F081F698490B}" type="sibTrans" cxnId="{5323D234-C74D-4FBE-80C5-2C20CFB8B7BB}">
      <dgm:prSet/>
      <dgm:spPr/>
      <dgm:t>
        <a:bodyPr/>
        <a:lstStyle/>
        <a:p>
          <a:endParaRPr lang="en-GB"/>
        </a:p>
      </dgm:t>
    </dgm:pt>
    <dgm:pt modelId="{AA9C381C-E65F-467A-BBA6-C8A7F50D6859}">
      <dgm:prSet phldrT="[Text]"/>
      <dgm:spPr>
        <a:solidFill>
          <a:srgbClr val="006DFF"/>
        </a:solidFill>
      </dgm:spPr>
      <dgm:t>
        <a:bodyPr/>
        <a:lstStyle/>
        <a:p>
          <a:r>
            <a:rPr lang="en-GB" dirty="0"/>
            <a:t>Consequence</a:t>
          </a:r>
        </a:p>
      </dgm:t>
    </dgm:pt>
    <dgm:pt modelId="{822A1A21-7742-422C-85C7-68A96A186D2E}" type="parTrans" cxnId="{C7561A19-0F2F-4584-8D1A-3564E64A1198}">
      <dgm:prSet/>
      <dgm:spPr/>
      <dgm:t>
        <a:bodyPr/>
        <a:lstStyle/>
        <a:p>
          <a:endParaRPr lang="en-GB"/>
        </a:p>
      </dgm:t>
    </dgm:pt>
    <dgm:pt modelId="{4ADFB8CE-D6EF-4A71-AC9F-0554EF519B80}" type="sibTrans" cxnId="{C7561A19-0F2F-4584-8D1A-3564E64A1198}">
      <dgm:prSet/>
      <dgm:spPr/>
      <dgm:t>
        <a:bodyPr/>
        <a:lstStyle/>
        <a:p>
          <a:endParaRPr lang="en-GB"/>
        </a:p>
      </dgm:t>
    </dgm:pt>
    <dgm:pt modelId="{24724666-B600-44B7-A41A-B2CCBD617292}">
      <dgm:prSet phldrT="[Text]"/>
      <dgm:spPr>
        <a:solidFill>
          <a:srgbClr val="006DFF"/>
        </a:solidFill>
      </dgm:spPr>
      <dgm:t>
        <a:bodyPr/>
        <a:lstStyle/>
        <a:p>
          <a:r>
            <a:rPr lang="en-GB"/>
            <a:t>Vulnerability</a:t>
          </a:r>
          <a:endParaRPr lang="en-GB" dirty="0"/>
        </a:p>
      </dgm:t>
    </dgm:pt>
    <dgm:pt modelId="{03511377-2593-4580-AEFA-EE8059D656B8}" type="parTrans" cxnId="{CA53CFA5-6B8D-447A-BF9A-063E7537774A}">
      <dgm:prSet/>
      <dgm:spPr/>
      <dgm:t>
        <a:bodyPr/>
        <a:lstStyle/>
        <a:p>
          <a:endParaRPr lang="en-GB"/>
        </a:p>
      </dgm:t>
    </dgm:pt>
    <dgm:pt modelId="{D6A43FE2-977E-42FD-903C-6859A8AD9663}" type="sibTrans" cxnId="{CA53CFA5-6B8D-447A-BF9A-063E7537774A}">
      <dgm:prSet/>
      <dgm:spPr/>
      <dgm:t>
        <a:bodyPr/>
        <a:lstStyle/>
        <a:p>
          <a:endParaRPr lang="en-GB"/>
        </a:p>
      </dgm:t>
    </dgm:pt>
    <dgm:pt modelId="{D50A4741-2B58-4E93-BC98-72FD2DFD5043}">
      <dgm:prSet phldrT="[Text]"/>
      <dgm:spPr>
        <a:solidFill>
          <a:srgbClr val="006DFF"/>
        </a:solidFill>
      </dgm:spPr>
      <dgm:t>
        <a:bodyPr/>
        <a:lstStyle/>
        <a:p>
          <a:r>
            <a:rPr lang="en-GB" dirty="0"/>
            <a:t>Confidentiality of Design Information</a:t>
          </a:r>
        </a:p>
      </dgm:t>
    </dgm:pt>
    <dgm:pt modelId="{6C44ED1B-D187-4ACB-A693-74EF55F00B55}" type="parTrans" cxnId="{37022B92-7714-49F1-B595-C8A0E559B0DD}">
      <dgm:prSet/>
      <dgm:spPr/>
      <dgm:t>
        <a:bodyPr/>
        <a:lstStyle/>
        <a:p>
          <a:endParaRPr lang="en-GB"/>
        </a:p>
      </dgm:t>
    </dgm:pt>
    <dgm:pt modelId="{81B4BF09-49C5-45E4-B0F8-BB9313E5E2EA}" type="sibTrans" cxnId="{37022B92-7714-49F1-B595-C8A0E559B0DD}">
      <dgm:prSet/>
      <dgm:spPr/>
      <dgm:t>
        <a:bodyPr/>
        <a:lstStyle/>
        <a:p>
          <a:endParaRPr lang="en-GB"/>
        </a:p>
      </dgm:t>
    </dgm:pt>
    <dgm:pt modelId="{9CA3909F-6F96-4892-9D1E-FB0FE467B98E}" type="pres">
      <dgm:prSet presAssocID="{97491E27-7F9C-41CE-819D-E00C968A3CCA}" presName="outerComposite" presStyleCnt="0">
        <dgm:presLayoutVars>
          <dgm:chMax val="2"/>
          <dgm:animLvl val="lvl"/>
          <dgm:resizeHandles val="exact"/>
        </dgm:presLayoutVars>
      </dgm:prSet>
      <dgm:spPr/>
    </dgm:pt>
    <dgm:pt modelId="{10218FBD-4AE5-4B16-9FC5-1F0D38B0E555}" type="pres">
      <dgm:prSet presAssocID="{97491E27-7F9C-41CE-819D-E00C968A3CCA}" presName="dummyMaxCanvas" presStyleCnt="0"/>
      <dgm:spPr/>
    </dgm:pt>
    <dgm:pt modelId="{F2E93349-299F-40C3-B5D7-E89519D0C286}" type="pres">
      <dgm:prSet presAssocID="{97491E27-7F9C-41CE-819D-E00C968A3CCA}" presName="parentComposite" presStyleCnt="0"/>
      <dgm:spPr/>
    </dgm:pt>
    <dgm:pt modelId="{5CCC26FE-5B1A-4134-8813-6CFCE5937040}" type="pres">
      <dgm:prSet presAssocID="{97491E27-7F9C-41CE-819D-E00C968A3CCA}" presName="parent1" presStyleLbl="alignAccFollowNode1" presStyleIdx="0" presStyleCnt="4">
        <dgm:presLayoutVars>
          <dgm:chMax val="4"/>
        </dgm:presLayoutVars>
      </dgm:prSet>
      <dgm:spPr/>
    </dgm:pt>
    <dgm:pt modelId="{83DCBC9C-5AF0-4578-A3E7-96E9E1D47850}" type="pres">
      <dgm:prSet presAssocID="{97491E27-7F9C-41CE-819D-E00C968A3CCA}" presName="parent2" presStyleLbl="alignAccFollowNode1" presStyleIdx="1" presStyleCnt="4">
        <dgm:presLayoutVars>
          <dgm:chMax val="4"/>
        </dgm:presLayoutVars>
      </dgm:prSet>
      <dgm:spPr/>
    </dgm:pt>
    <dgm:pt modelId="{01366878-C1DC-4D30-AC32-1CE87FE1C1AB}" type="pres">
      <dgm:prSet presAssocID="{97491E27-7F9C-41CE-819D-E00C968A3CCA}" presName="childrenComposite" presStyleCnt="0"/>
      <dgm:spPr/>
    </dgm:pt>
    <dgm:pt modelId="{10A7317C-142D-4520-A69F-AEB7C1E37839}" type="pres">
      <dgm:prSet presAssocID="{97491E27-7F9C-41CE-819D-E00C968A3CCA}" presName="dummyMaxCanvas_ChildArea" presStyleCnt="0"/>
      <dgm:spPr/>
    </dgm:pt>
    <dgm:pt modelId="{345204D9-F7E0-41CE-94DA-09817883A073}" type="pres">
      <dgm:prSet presAssocID="{97491E27-7F9C-41CE-819D-E00C968A3CCA}" presName="fulcrum" presStyleLbl="alignAccFollowNode1" presStyleIdx="2" presStyleCnt="4"/>
      <dgm:spPr/>
    </dgm:pt>
    <dgm:pt modelId="{3468B63C-BAFB-4A86-A443-EDE88A509999}" type="pres">
      <dgm:prSet presAssocID="{97491E27-7F9C-41CE-819D-E00C968A3CCA}" presName="balance_34" presStyleLbl="alignAccFollowNode1" presStyleIdx="3" presStyleCnt="4">
        <dgm:presLayoutVars>
          <dgm:bulletEnabled val="1"/>
        </dgm:presLayoutVars>
      </dgm:prSet>
      <dgm:spPr/>
    </dgm:pt>
    <dgm:pt modelId="{DD31651A-A3D0-424A-BE36-000C7F654798}" type="pres">
      <dgm:prSet presAssocID="{97491E27-7F9C-41CE-819D-E00C968A3CCA}" presName="right_34_1" presStyleLbl="node1" presStyleIdx="0" presStyleCnt="7">
        <dgm:presLayoutVars>
          <dgm:bulletEnabled val="1"/>
        </dgm:presLayoutVars>
      </dgm:prSet>
      <dgm:spPr/>
    </dgm:pt>
    <dgm:pt modelId="{B66B56E7-A127-4F7D-92CA-8F538F82E107}" type="pres">
      <dgm:prSet presAssocID="{97491E27-7F9C-41CE-819D-E00C968A3CCA}" presName="right_34_2" presStyleLbl="node1" presStyleIdx="1" presStyleCnt="7">
        <dgm:presLayoutVars>
          <dgm:bulletEnabled val="1"/>
        </dgm:presLayoutVars>
      </dgm:prSet>
      <dgm:spPr/>
    </dgm:pt>
    <dgm:pt modelId="{04D6AE33-68A7-4FD1-9CF1-1FC6A36FFE3F}" type="pres">
      <dgm:prSet presAssocID="{97491E27-7F9C-41CE-819D-E00C968A3CCA}" presName="right_34_3" presStyleLbl="node1" presStyleIdx="2" presStyleCnt="7">
        <dgm:presLayoutVars>
          <dgm:bulletEnabled val="1"/>
        </dgm:presLayoutVars>
      </dgm:prSet>
      <dgm:spPr/>
    </dgm:pt>
    <dgm:pt modelId="{C6C9ADD7-7DA9-4B43-A729-1DEC896461CA}" type="pres">
      <dgm:prSet presAssocID="{97491E27-7F9C-41CE-819D-E00C968A3CCA}" presName="right_34_4" presStyleLbl="node1" presStyleIdx="3" presStyleCnt="7">
        <dgm:presLayoutVars>
          <dgm:bulletEnabled val="1"/>
        </dgm:presLayoutVars>
      </dgm:prSet>
      <dgm:spPr/>
    </dgm:pt>
    <dgm:pt modelId="{863A4E18-B25E-4789-AC6D-F01E41A1EED8}" type="pres">
      <dgm:prSet presAssocID="{97491E27-7F9C-41CE-819D-E00C968A3CCA}" presName="left_34_1" presStyleLbl="node1" presStyleIdx="4" presStyleCnt="7">
        <dgm:presLayoutVars>
          <dgm:bulletEnabled val="1"/>
        </dgm:presLayoutVars>
      </dgm:prSet>
      <dgm:spPr/>
    </dgm:pt>
    <dgm:pt modelId="{82EF06C7-35C0-41BA-9CD1-A6E2E6A4E2FA}" type="pres">
      <dgm:prSet presAssocID="{97491E27-7F9C-41CE-819D-E00C968A3CCA}" presName="left_34_2" presStyleLbl="node1" presStyleIdx="5" presStyleCnt="7">
        <dgm:presLayoutVars>
          <dgm:bulletEnabled val="1"/>
        </dgm:presLayoutVars>
      </dgm:prSet>
      <dgm:spPr/>
    </dgm:pt>
    <dgm:pt modelId="{2B84F79D-D7CB-4862-8B3D-683EED0C3B2A}" type="pres">
      <dgm:prSet presAssocID="{97491E27-7F9C-41CE-819D-E00C968A3CCA}" presName="left_34_3" presStyleLbl="node1" presStyleIdx="6" presStyleCnt="7">
        <dgm:presLayoutVars>
          <dgm:bulletEnabled val="1"/>
        </dgm:presLayoutVars>
      </dgm:prSet>
      <dgm:spPr/>
    </dgm:pt>
  </dgm:ptLst>
  <dgm:cxnLst>
    <dgm:cxn modelId="{BD6AD814-89E3-40B6-9A59-F18137359F71}" srcId="{5C4D159D-1CD9-436F-A93B-F9DECD8D503E}" destId="{D71BBA1D-56FA-438A-8C9F-0CD3C9D71658}" srcOrd="3" destOrd="0" parTransId="{C06434AB-2DD4-43FB-A5AD-BFA63C4C6EAC}" sibTransId="{DFFF6A88-C850-49E7-80B5-CA567582E341}"/>
    <dgm:cxn modelId="{C9DC1119-100B-4369-9923-9736C8129B5F}" srcId="{5C4D159D-1CD9-436F-A93B-F9DECD8D503E}" destId="{438A0FD0-AB0C-4B32-9C27-FCA8270560A5}" srcOrd="2" destOrd="0" parTransId="{0032AD2D-20AE-4F65-ADB5-6D79C76985EB}" sibTransId="{A606B566-F8ED-4864-8A63-0B7CCB0EE9BB}"/>
    <dgm:cxn modelId="{C7561A19-0F2F-4584-8D1A-3564E64A1198}" srcId="{5EEFAACB-53FF-4203-A379-D0B663DC3C5C}" destId="{AA9C381C-E65F-467A-BBA6-C8A7F50D6859}" srcOrd="0" destOrd="0" parTransId="{822A1A21-7742-422C-85C7-68A96A186D2E}" sibTransId="{4ADFB8CE-D6EF-4A71-AC9F-0554EF519B80}"/>
    <dgm:cxn modelId="{15D2F41D-78C9-4A4C-BBBB-16D905ADC6D2}" type="presOf" srcId="{5C4D159D-1CD9-436F-A93B-F9DECD8D503E}" destId="{83DCBC9C-5AF0-4578-A3E7-96E9E1D47850}" srcOrd="0" destOrd="0" presId="urn:microsoft.com/office/officeart/2005/8/layout/balance1"/>
    <dgm:cxn modelId="{5323D234-C74D-4FBE-80C5-2C20CFB8B7BB}" srcId="{5EEFAACB-53FF-4203-A379-D0B663DC3C5C}" destId="{F9C4B531-B045-41E6-92E7-A75DDC26DFFA}" srcOrd="2" destOrd="0" parTransId="{C913D45E-B4D8-42EF-B37E-810038D8C9CE}" sibTransId="{A93E05E1-15D5-4344-B3A8-F081F698490B}"/>
    <dgm:cxn modelId="{37A3165E-A7F2-44A1-9156-84D931BB1FB9}" srcId="{97491E27-7F9C-41CE-819D-E00C968A3CCA}" destId="{5C4D159D-1CD9-436F-A93B-F9DECD8D503E}" srcOrd="1" destOrd="0" parTransId="{C7CD61FF-1078-489D-A8A1-A9BF2F8AF48A}" sibTransId="{AFB67514-D00A-4C8C-BFF2-21194C58B361}"/>
    <dgm:cxn modelId="{8E26A26B-89C2-4A83-BF45-FE3D9333F080}" srcId="{5C4D159D-1CD9-436F-A93B-F9DECD8D503E}" destId="{C6A2CFA5-7857-4605-B45F-9CB8925E53DC}" srcOrd="1" destOrd="0" parTransId="{E048FE97-21A5-4D2D-8EC5-E962685A5110}" sibTransId="{8B3290E7-74E8-472B-979C-191D4F981F58}"/>
    <dgm:cxn modelId="{078BD273-3E81-492A-A3D2-11AD4CC70D08}" type="presOf" srcId="{C6A2CFA5-7857-4605-B45F-9CB8925E53DC}" destId="{B66B56E7-A127-4F7D-92CA-8F538F82E107}" srcOrd="0" destOrd="0" presId="urn:microsoft.com/office/officeart/2005/8/layout/balance1"/>
    <dgm:cxn modelId="{E54FD858-19CE-4F1E-843B-81F135864835}" type="presOf" srcId="{D71BBA1D-56FA-438A-8C9F-0CD3C9D71658}" destId="{C6C9ADD7-7DA9-4B43-A729-1DEC896461CA}" srcOrd="0" destOrd="0" presId="urn:microsoft.com/office/officeart/2005/8/layout/balance1"/>
    <dgm:cxn modelId="{59D9958B-616B-47E4-B59B-F6B06C11D523}" type="presOf" srcId="{24724666-B600-44B7-A41A-B2CCBD617292}" destId="{82EF06C7-35C0-41BA-9CD1-A6E2E6A4E2FA}" srcOrd="0" destOrd="0" presId="urn:microsoft.com/office/officeart/2005/8/layout/balance1"/>
    <dgm:cxn modelId="{37022B92-7714-49F1-B595-C8A0E559B0DD}" srcId="{5C4D159D-1CD9-436F-A93B-F9DECD8D503E}" destId="{D50A4741-2B58-4E93-BC98-72FD2DFD5043}" srcOrd="0" destOrd="0" parTransId="{6C44ED1B-D187-4ACB-A693-74EF55F00B55}" sibTransId="{81B4BF09-49C5-45E4-B0F8-BB9313E5E2EA}"/>
    <dgm:cxn modelId="{AF5CBC9C-8E78-4196-A075-5F00DC03A064}" type="presOf" srcId="{438A0FD0-AB0C-4B32-9C27-FCA8270560A5}" destId="{04D6AE33-68A7-4FD1-9CF1-1FC6A36FFE3F}" srcOrd="0" destOrd="0" presId="urn:microsoft.com/office/officeart/2005/8/layout/balance1"/>
    <dgm:cxn modelId="{1A111DA1-7FAB-4251-AB24-CA815FDBB576}" srcId="{97491E27-7F9C-41CE-819D-E00C968A3CCA}" destId="{5EEFAACB-53FF-4203-A379-D0B663DC3C5C}" srcOrd="0" destOrd="0" parTransId="{26704FF2-602C-4DB5-8A23-F1D046F4B0DF}" sibTransId="{4D113B2A-7549-417C-88B3-3266A7D6599F}"/>
    <dgm:cxn modelId="{CA53CFA5-6B8D-447A-BF9A-063E7537774A}" srcId="{5EEFAACB-53FF-4203-A379-D0B663DC3C5C}" destId="{24724666-B600-44B7-A41A-B2CCBD617292}" srcOrd="1" destOrd="0" parTransId="{03511377-2593-4580-AEFA-EE8059D656B8}" sibTransId="{D6A43FE2-977E-42FD-903C-6859A8AD9663}"/>
    <dgm:cxn modelId="{779031AA-8BC1-4BF5-B5E3-4853428CC321}" type="presOf" srcId="{F9C4B531-B045-41E6-92E7-A75DDC26DFFA}" destId="{2B84F79D-D7CB-4862-8B3D-683EED0C3B2A}" srcOrd="0" destOrd="0" presId="urn:microsoft.com/office/officeart/2005/8/layout/balance1"/>
    <dgm:cxn modelId="{ED9397D6-1AED-4396-845B-48874C77DF27}" type="presOf" srcId="{97491E27-7F9C-41CE-819D-E00C968A3CCA}" destId="{9CA3909F-6F96-4892-9D1E-FB0FE467B98E}" srcOrd="0" destOrd="0" presId="urn:microsoft.com/office/officeart/2005/8/layout/balance1"/>
    <dgm:cxn modelId="{D40FA9E1-A70A-47FC-8AD4-747BB92C79CC}" type="presOf" srcId="{AA9C381C-E65F-467A-BBA6-C8A7F50D6859}" destId="{863A4E18-B25E-4789-AC6D-F01E41A1EED8}" srcOrd="0" destOrd="0" presId="urn:microsoft.com/office/officeart/2005/8/layout/balance1"/>
    <dgm:cxn modelId="{5EC043EF-D526-46C6-A6EB-1B3C8338A420}" type="presOf" srcId="{5EEFAACB-53FF-4203-A379-D0B663DC3C5C}" destId="{5CCC26FE-5B1A-4134-8813-6CFCE5937040}" srcOrd="0" destOrd="0" presId="urn:microsoft.com/office/officeart/2005/8/layout/balance1"/>
    <dgm:cxn modelId="{978BC8F6-881C-4760-AB3C-C142A70FA732}" type="presOf" srcId="{D50A4741-2B58-4E93-BC98-72FD2DFD5043}" destId="{DD31651A-A3D0-424A-BE36-000C7F654798}" srcOrd="0" destOrd="0" presId="urn:microsoft.com/office/officeart/2005/8/layout/balance1"/>
    <dgm:cxn modelId="{8C2960C7-5997-4634-B7C4-2A438075D426}" type="presParOf" srcId="{9CA3909F-6F96-4892-9D1E-FB0FE467B98E}" destId="{10218FBD-4AE5-4B16-9FC5-1F0D38B0E555}" srcOrd="0" destOrd="0" presId="urn:microsoft.com/office/officeart/2005/8/layout/balance1"/>
    <dgm:cxn modelId="{5970E3E1-7E03-425B-9390-6FF07F128999}" type="presParOf" srcId="{9CA3909F-6F96-4892-9D1E-FB0FE467B98E}" destId="{F2E93349-299F-40C3-B5D7-E89519D0C286}" srcOrd="1" destOrd="0" presId="urn:microsoft.com/office/officeart/2005/8/layout/balance1"/>
    <dgm:cxn modelId="{1AFAC4D7-3BAD-45F9-B3F0-191D1CA5B463}" type="presParOf" srcId="{F2E93349-299F-40C3-B5D7-E89519D0C286}" destId="{5CCC26FE-5B1A-4134-8813-6CFCE5937040}" srcOrd="0" destOrd="0" presId="urn:microsoft.com/office/officeart/2005/8/layout/balance1"/>
    <dgm:cxn modelId="{FB75C37C-08E4-4DEF-9316-AE9C6C02E05B}" type="presParOf" srcId="{F2E93349-299F-40C3-B5D7-E89519D0C286}" destId="{83DCBC9C-5AF0-4578-A3E7-96E9E1D47850}" srcOrd="1" destOrd="0" presId="urn:microsoft.com/office/officeart/2005/8/layout/balance1"/>
    <dgm:cxn modelId="{8046E09C-3ADB-4A8B-8DF1-33333C361E84}" type="presParOf" srcId="{9CA3909F-6F96-4892-9D1E-FB0FE467B98E}" destId="{01366878-C1DC-4D30-AC32-1CE87FE1C1AB}" srcOrd="2" destOrd="0" presId="urn:microsoft.com/office/officeart/2005/8/layout/balance1"/>
    <dgm:cxn modelId="{49301704-3B20-4BCE-8250-3D932BFA457D}" type="presParOf" srcId="{01366878-C1DC-4D30-AC32-1CE87FE1C1AB}" destId="{10A7317C-142D-4520-A69F-AEB7C1E37839}" srcOrd="0" destOrd="0" presId="urn:microsoft.com/office/officeart/2005/8/layout/balance1"/>
    <dgm:cxn modelId="{76F8D774-0F35-4CA7-AEFB-F543CF254227}" type="presParOf" srcId="{01366878-C1DC-4D30-AC32-1CE87FE1C1AB}" destId="{345204D9-F7E0-41CE-94DA-09817883A073}" srcOrd="1" destOrd="0" presId="urn:microsoft.com/office/officeart/2005/8/layout/balance1"/>
    <dgm:cxn modelId="{C67E343B-4F03-427F-90F7-AF09964F7139}" type="presParOf" srcId="{01366878-C1DC-4D30-AC32-1CE87FE1C1AB}" destId="{3468B63C-BAFB-4A86-A443-EDE88A509999}" srcOrd="2" destOrd="0" presId="urn:microsoft.com/office/officeart/2005/8/layout/balance1"/>
    <dgm:cxn modelId="{365207DF-32C4-4A64-996E-B7CB3B16BBC1}" type="presParOf" srcId="{01366878-C1DC-4D30-AC32-1CE87FE1C1AB}" destId="{DD31651A-A3D0-424A-BE36-000C7F654798}" srcOrd="3" destOrd="0" presId="urn:microsoft.com/office/officeart/2005/8/layout/balance1"/>
    <dgm:cxn modelId="{2144728C-9644-4F64-B4C7-1572DFDDBF99}" type="presParOf" srcId="{01366878-C1DC-4D30-AC32-1CE87FE1C1AB}" destId="{B66B56E7-A127-4F7D-92CA-8F538F82E107}" srcOrd="4" destOrd="0" presId="urn:microsoft.com/office/officeart/2005/8/layout/balance1"/>
    <dgm:cxn modelId="{2B5FC8EB-64B8-4BA7-9D84-B31CBD55E040}" type="presParOf" srcId="{01366878-C1DC-4D30-AC32-1CE87FE1C1AB}" destId="{04D6AE33-68A7-4FD1-9CF1-1FC6A36FFE3F}" srcOrd="5" destOrd="0" presId="urn:microsoft.com/office/officeart/2005/8/layout/balance1"/>
    <dgm:cxn modelId="{149F8549-0414-4134-9D24-271803EB3BC1}" type="presParOf" srcId="{01366878-C1DC-4D30-AC32-1CE87FE1C1AB}" destId="{C6C9ADD7-7DA9-4B43-A729-1DEC896461CA}" srcOrd="6" destOrd="0" presId="urn:microsoft.com/office/officeart/2005/8/layout/balance1"/>
    <dgm:cxn modelId="{362D773C-F799-473F-BFEE-D35185455939}" type="presParOf" srcId="{01366878-C1DC-4D30-AC32-1CE87FE1C1AB}" destId="{863A4E18-B25E-4789-AC6D-F01E41A1EED8}" srcOrd="7" destOrd="0" presId="urn:microsoft.com/office/officeart/2005/8/layout/balance1"/>
    <dgm:cxn modelId="{58B04A55-8D24-4284-BD69-5ACCF2ED569E}" type="presParOf" srcId="{01366878-C1DC-4D30-AC32-1CE87FE1C1AB}" destId="{82EF06C7-35C0-41BA-9CD1-A6E2E6A4E2FA}" srcOrd="8" destOrd="0" presId="urn:microsoft.com/office/officeart/2005/8/layout/balance1"/>
    <dgm:cxn modelId="{0FC29459-EB72-4C45-B572-ED82499076C1}" type="presParOf" srcId="{01366878-C1DC-4D30-AC32-1CE87FE1C1AB}" destId="{2B84F79D-D7CB-4862-8B3D-683EED0C3B2A}"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C26FE-5B1A-4134-8813-6CFCE5937040}">
      <dsp:nvSpPr>
        <dsp:cNvPr id="0" name=""/>
        <dsp:cNvSpPr/>
      </dsp:nvSpPr>
      <dsp:spPr>
        <a:xfrm>
          <a:off x="1638350" y="0"/>
          <a:ext cx="1469872" cy="81659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Secure by Design</a:t>
          </a:r>
        </a:p>
      </dsp:txBody>
      <dsp:txXfrm>
        <a:off x="1662267" y="23917"/>
        <a:ext cx="1422038" cy="768762"/>
      </dsp:txXfrm>
    </dsp:sp>
    <dsp:sp modelId="{83DCBC9C-5AF0-4578-A3E7-96E9E1D47850}">
      <dsp:nvSpPr>
        <dsp:cNvPr id="0" name=""/>
        <dsp:cNvSpPr/>
      </dsp:nvSpPr>
      <dsp:spPr>
        <a:xfrm>
          <a:off x="3761499" y="0"/>
          <a:ext cx="1469872" cy="81659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Securing the Design</a:t>
          </a:r>
        </a:p>
      </dsp:txBody>
      <dsp:txXfrm>
        <a:off x="3785416" y="23917"/>
        <a:ext cx="1422038" cy="768762"/>
      </dsp:txXfrm>
    </dsp:sp>
    <dsp:sp modelId="{345204D9-F7E0-41CE-94DA-09817883A073}">
      <dsp:nvSpPr>
        <dsp:cNvPr id="0" name=""/>
        <dsp:cNvSpPr/>
      </dsp:nvSpPr>
      <dsp:spPr>
        <a:xfrm>
          <a:off x="3128637" y="3470533"/>
          <a:ext cx="612447" cy="612447"/>
        </a:xfrm>
        <a:prstGeom prst="triangle">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8B63C-BAFB-4A86-A443-EDE88A509999}">
      <dsp:nvSpPr>
        <dsp:cNvPr id="0" name=""/>
        <dsp:cNvSpPr/>
      </dsp:nvSpPr>
      <dsp:spPr>
        <a:xfrm rot="240000">
          <a:off x="1596959" y="3208092"/>
          <a:ext cx="3675804" cy="25703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1651A-A3D0-424A-BE36-000C7F654798}">
      <dsp:nvSpPr>
        <dsp:cNvPr id="0" name=""/>
        <dsp:cNvSpPr/>
      </dsp:nvSpPr>
      <dsp:spPr>
        <a:xfrm rot="240000">
          <a:off x="3807915" y="2745030"/>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Confidentiality of Design Information</a:t>
          </a:r>
        </a:p>
      </dsp:txBody>
      <dsp:txXfrm>
        <a:off x="3832506" y="2769621"/>
        <a:ext cx="1409518" cy="454572"/>
      </dsp:txXfrm>
    </dsp:sp>
    <dsp:sp modelId="{B66B56E7-A127-4F7D-92CA-8F538F82E107}">
      <dsp:nvSpPr>
        <dsp:cNvPr id="0" name=""/>
        <dsp:cNvSpPr/>
      </dsp:nvSpPr>
      <dsp:spPr>
        <a:xfrm rot="240000">
          <a:off x="3848745" y="2206076"/>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Operational Controls</a:t>
          </a:r>
        </a:p>
      </dsp:txBody>
      <dsp:txXfrm>
        <a:off x="3873336" y="2230667"/>
        <a:ext cx="1409518" cy="454572"/>
      </dsp:txXfrm>
    </dsp:sp>
    <dsp:sp modelId="{04D6AE33-68A7-4FD1-9CF1-1FC6A36FFE3F}">
      <dsp:nvSpPr>
        <dsp:cNvPr id="0" name=""/>
        <dsp:cNvSpPr/>
      </dsp:nvSpPr>
      <dsp:spPr>
        <a:xfrm rot="240000">
          <a:off x="3889575" y="1667123"/>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Dedicated Controls</a:t>
          </a:r>
        </a:p>
      </dsp:txBody>
      <dsp:txXfrm>
        <a:off x="3914166" y="1691714"/>
        <a:ext cx="1409518" cy="454572"/>
      </dsp:txXfrm>
    </dsp:sp>
    <dsp:sp modelId="{C6C9ADD7-7DA9-4B43-A729-1DEC896461CA}">
      <dsp:nvSpPr>
        <dsp:cNvPr id="0" name=""/>
        <dsp:cNvSpPr/>
      </dsp:nvSpPr>
      <dsp:spPr>
        <a:xfrm rot="240000">
          <a:off x="3930405" y="1128170"/>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Integrated Controls</a:t>
          </a:r>
        </a:p>
      </dsp:txBody>
      <dsp:txXfrm>
        <a:off x="3954996" y="1152761"/>
        <a:ext cx="1409518" cy="454572"/>
      </dsp:txXfrm>
    </dsp:sp>
    <dsp:sp modelId="{863A4E18-B25E-4789-AC6D-F01E41A1EED8}">
      <dsp:nvSpPr>
        <dsp:cNvPr id="0" name=""/>
        <dsp:cNvSpPr/>
      </dsp:nvSpPr>
      <dsp:spPr>
        <a:xfrm rot="240000">
          <a:off x="1684766" y="2598042"/>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Consequence</a:t>
          </a:r>
        </a:p>
      </dsp:txBody>
      <dsp:txXfrm>
        <a:off x="1709357" y="2622633"/>
        <a:ext cx="1409518" cy="454572"/>
      </dsp:txXfrm>
    </dsp:sp>
    <dsp:sp modelId="{82EF06C7-35C0-41BA-9CD1-A6E2E6A4E2FA}">
      <dsp:nvSpPr>
        <dsp:cNvPr id="0" name=""/>
        <dsp:cNvSpPr/>
      </dsp:nvSpPr>
      <dsp:spPr>
        <a:xfrm rot="240000">
          <a:off x="1725595" y="2059089"/>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Vulnerability</a:t>
          </a:r>
          <a:endParaRPr lang="en-GB" sz="1100" kern="1200" dirty="0"/>
        </a:p>
      </dsp:txBody>
      <dsp:txXfrm>
        <a:off x="1750186" y="2083680"/>
        <a:ext cx="1409518" cy="454572"/>
      </dsp:txXfrm>
    </dsp:sp>
    <dsp:sp modelId="{2B84F79D-D7CB-4862-8B3D-683EED0C3B2A}">
      <dsp:nvSpPr>
        <dsp:cNvPr id="0" name=""/>
        <dsp:cNvSpPr/>
      </dsp:nvSpPr>
      <dsp:spPr>
        <a:xfrm rot="240000">
          <a:off x="1766425" y="1520136"/>
          <a:ext cx="1458700" cy="503754"/>
        </a:xfrm>
        <a:prstGeom prst="roundRect">
          <a:avLst/>
        </a:prstGeom>
        <a:solidFill>
          <a:srgbClr val="006D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Threat</a:t>
          </a:r>
        </a:p>
      </dsp:txBody>
      <dsp:txXfrm>
        <a:off x="1791016" y="1544727"/>
        <a:ext cx="1409518" cy="45457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46386-D4AC-4488-8E0A-79836C620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AEE655A-310A-4DDC-9A4D-FB6D9357B5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FCA1A2-27AC-4355-B8AA-F8A5496EBF7A}" type="datetimeFigureOut">
              <a:rPr lang="en-GB" smtClean="0"/>
              <a:t>04/07/2024</a:t>
            </a:fld>
            <a:endParaRPr lang="en-GB" dirty="0"/>
          </a:p>
        </p:txBody>
      </p:sp>
      <p:sp>
        <p:nvSpPr>
          <p:cNvPr id="4" name="Footer Placeholder 3">
            <a:extLst>
              <a:ext uri="{FF2B5EF4-FFF2-40B4-BE49-F238E27FC236}">
                <a16:creationId xmlns:a16="http://schemas.microsoft.com/office/drawing/2014/main" id="{164E797C-14B1-4FFD-A7DA-C2F08D6F88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48C6142-7549-415A-97EF-6513EB9246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F6BFD1-DD1E-4479-B271-6185B41B9E80}" type="slidenum">
              <a:rPr lang="en-GB" smtClean="0"/>
              <a:t>‹#›</a:t>
            </a:fld>
            <a:endParaRPr lang="en-GB" dirty="0"/>
          </a:p>
        </p:txBody>
      </p:sp>
    </p:spTree>
    <p:extLst>
      <p:ext uri="{BB962C8B-B14F-4D97-AF65-F5344CB8AC3E}">
        <p14:creationId xmlns:p14="http://schemas.microsoft.com/office/powerpoint/2010/main" val="339853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CA97D-FE45-304D-B2E4-754B1B21713E}" type="datetimeFigureOut">
              <a:rPr lang="en-GB" smtClean="0"/>
              <a:t>04/07/2024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CB92F-71F4-3F4A-B702-797A5202DF05}" type="slidenum">
              <a:rPr lang="en-GB" smtClean="0"/>
              <a:t>‹#›</a:t>
            </a:fld>
            <a:endParaRPr lang="en-GB" dirty="0"/>
          </a:p>
        </p:txBody>
      </p:sp>
    </p:spTree>
    <p:extLst>
      <p:ext uri="{BB962C8B-B14F-4D97-AF65-F5344CB8AC3E}">
        <p14:creationId xmlns:p14="http://schemas.microsoft.com/office/powerpoint/2010/main" val="364380086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1</a:t>
            </a:fld>
            <a:endParaRPr lang="en-GB" dirty="0"/>
          </a:p>
        </p:txBody>
      </p:sp>
    </p:spTree>
    <p:extLst>
      <p:ext uri="{BB962C8B-B14F-4D97-AF65-F5344CB8AC3E}">
        <p14:creationId xmlns:p14="http://schemas.microsoft.com/office/powerpoint/2010/main" val="128958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going to spend much time on this. I just want to illustrate how we’ve integrated security activities (bottom three rows of stuff) into the engineering process (top row, running left to right).</a:t>
            </a:r>
          </a:p>
          <a:p>
            <a:endParaRPr lang="en-GB" dirty="0"/>
          </a:p>
          <a:p>
            <a:r>
              <a:rPr lang="en-GB" dirty="0"/>
              <a:t>The key feature is that certain security activities happen at certain times, and are required for the engineering work to progress through its review gates (the vertical dashed lines).</a:t>
            </a:r>
          </a:p>
          <a:p>
            <a:endParaRPr lang="en-GB" dirty="0"/>
          </a:p>
          <a:p>
            <a:r>
              <a:rPr lang="en-GB" dirty="0"/>
              <a:t>Traditionally, security is applied only after the design is substantially complete, which is when most of the opportunities to eliminate or reduce risk at source have been missed. By running the security process in parallel with, or preferably as an integrated part of, the engineering process, those opportunities can be realised. Also, any security measures needed to manage remaining risks will be mature earlier, which supports meeting release deadlines, rather than hindering.</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10</a:t>
            </a:fld>
            <a:endParaRPr lang="en-GB" dirty="0"/>
          </a:p>
        </p:txBody>
      </p:sp>
    </p:spTree>
    <p:extLst>
      <p:ext uri="{BB962C8B-B14F-4D97-AF65-F5344CB8AC3E}">
        <p14:creationId xmlns:p14="http://schemas.microsoft.com/office/powerpoint/2010/main" val="211342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models are wrong, but some of them are interesting. This model shows how a threat actor, possessing capabilities and motivated by goals, utilises an attack pattern that exploits vulnerabilities of a targeted asset. The asset is responsible for delivering a safety function, the failure of which leads to safety consequences.</a:t>
            </a:r>
          </a:p>
          <a:p>
            <a:endParaRPr lang="en-GB" dirty="0"/>
          </a:p>
          <a:p>
            <a:r>
              <a:rPr lang="en-GB" dirty="0"/>
              <a:t>If anyone is familiar with STIX, you will probably recognise some of the words up there as it’s heavily influenced by our approach to threat modelling. What I want to highlight is how this generic threat scenario spans the domains of security, engineering and safety. [click]</a:t>
            </a:r>
          </a:p>
          <a:p>
            <a:endParaRPr lang="en-GB" dirty="0"/>
          </a:p>
          <a:p>
            <a:r>
              <a:rPr lang="en-GB" dirty="0"/>
              <a:t>Traditionally, we, as security practitioners, might have been expected to work solely within our domain, adding security controls to increase the difficulty for a threat actor, trying to reduce or eliminate the overlap between the capabilities that they possess, and the capabilities required to successfully exploit the vulnerabilities in the system. We may be able to reduce the vulnerabilities of an asset through patching, but we’ve not usually been able to strongly influence what that asset does or how it is implemented or operated. Similarly, in safety, the safety measures are there to protect against random failure, and we may not have been able to extend them to mitigate the consequences of a malicious act.</a:t>
            </a:r>
          </a:p>
          <a:p>
            <a:endParaRPr lang="en-GB" dirty="0"/>
          </a:p>
          <a:p>
            <a:r>
              <a:rPr lang="en-GB" dirty="0"/>
              <a:t>The difference in Secure by Design is that we, as security engineers, get to cross those lines, join our colleagues in engineering to eliminate potential vulnerabilities, and join our safety colleagues in mitigating the consequences from malicious acts. Threat scenarios cross these boundaries anyway, so why shouldn’t we? This is at the heart of cross-domain risk management.</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11</a:t>
            </a:fld>
            <a:endParaRPr lang="en-GB" dirty="0"/>
          </a:p>
        </p:txBody>
      </p:sp>
    </p:spTree>
    <p:extLst>
      <p:ext uri="{BB962C8B-B14F-4D97-AF65-F5344CB8AC3E}">
        <p14:creationId xmlns:p14="http://schemas.microsoft.com/office/powerpoint/2010/main" val="166198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I wanted to point out some parallels with how this is being done in network and IT security. You are already doing some of these things. A lot of what we are doing now in nuclear was stolen from secure software and system development lifecycles from Microsoft and NIST.</a:t>
            </a:r>
          </a:p>
          <a:p>
            <a:endParaRPr lang="en-GB" dirty="0"/>
          </a:p>
          <a:p>
            <a:r>
              <a:rPr lang="en-GB" dirty="0"/>
              <a:t>Two of my favourite features of a well-designed network: out of band management and tunnelling client traffic. Untrusted traffic never touches a management interface. Encapsulation can also provide some security benefits by flagging quite clearly that the stuff inside is not trusted. It just needs moving from A to B, but other than that, never look inside the box.</a:t>
            </a:r>
          </a:p>
          <a:p>
            <a:endParaRPr lang="en-GB" dirty="0"/>
          </a:p>
          <a:p>
            <a:r>
              <a:rPr lang="en-GB" dirty="0"/>
              <a:t>In hardware, a great deal of effort has gone into device hardening with unneeded services being disable (eliminate!) and passive/active controls applied to those that must remain.</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12</a:t>
            </a:fld>
            <a:endParaRPr lang="en-GB" dirty="0"/>
          </a:p>
        </p:txBody>
      </p:sp>
    </p:spTree>
    <p:extLst>
      <p:ext uri="{BB962C8B-B14F-4D97-AF65-F5344CB8AC3E}">
        <p14:creationId xmlns:p14="http://schemas.microsoft.com/office/powerpoint/2010/main" val="72222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summarise…</a:t>
            </a:r>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15</a:t>
            </a:fld>
            <a:endParaRPr lang="en-GB" dirty="0"/>
          </a:p>
        </p:txBody>
      </p:sp>
    </p:spTree>
    <p:extLst>
      <p:ext uri="{BB962C8B-B14F-4D97-AF65-F5344CB8AC3E}">
        <p14:creationId xmlns:p14="http://schemas.microsoft.com/office/powerpoint/2010/main" val="176868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your attention.</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16</a:t>
            </a:fld>
            <a:endParaRPr lang="en-GB" dirty="0"/>
          </a:p>
        </p:txBody>
      </p:sp>
    </p:spTree>
    <p:extLst>
      <p:ext uri="{BB962C8B-B14F-4D97-AF65-F5344CB8AC3E}">
        <p14:creationId xmlns:p14="http://schemas.microsoft.com/office/powerpoint/2010/main" val="11487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Rolls-Royce SMR Ltd is a special purpose vehicle, majority owned by Rolls-Royce Plc. We’re well into a design development programme and generic design assessment for a small modular reactor power station. Our work is funded through investment by Rolls-Royce, Constellation Energy, who operate the largest fleet of nuclear power plants in the USA, BNF Resources UK Ltd, the Qatar Investment Authority, and £210M of grant funding from the UK Government.</a:t>
            </a:r>
          </a:p>
        </p:txBody>
      </p:sp>
      <p:sp>
        <p:nvSpPr>
          <p:cNvPr id="4" name="Header Placehold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6AAE9-A8BC-48FD-92FA-80EC32FDAD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55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Rolls-Royce SMR is small – occupying a 100,000 m2 footprint – to put that into context, it would fit into the Millennium Dome. </a:t>
            </a:r>
          </a:p>
          <a:p>
            <a:endParaRPr lang="en-GB" dirty="0"/>
          </a:p>
          <a:p>
            <a:r>
              <a:rPr lang="en-GB" dirty="0"/>
              <a:t>At the heart of our SMR design is a Pressurised Water Reactor (PWR) fuelled with Lightly-Enriched Uranium (LEU). This is a tried, tested and well-proven technology, which means that there’s a low amount of risk around licensing.</a:t>
            </a:r>
          </a:p>
          <a:p>
            <a:endParaRPr lang="en-GB" dirty="0"/>
          </a:p>
          <a:p>
            <a:r>
              <a:rPr lang="en-GB" dirty="0"/>
              <a:t>If you’ve got a data centre that needs about 400 MWe of reliable, low-carbon electricity, co-locating with an SMR might be an attractive proposition.</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3</a:t>
            </a:fld>
            <a:endParaRPr lang="en-GB" dirty="0"/>
          </a:p>
        </p:txBody>
      </p:sp>
    </p:spTree>
    <p:extLst>
      <p:ext uri="{BB962C8B-B14F-4D97-AF65-F5344CB8AC3E}">
        <p14:creationId xmlns:p14="http://schemas.microsoft.com/office/powerpoint/2010/main" val="34490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Pitch over.</a:t>
            </a:r>
          </a:p>
          <a:p>
            <a:endParaRPr lang="en-GB" dirty="0"/>
          </a:p>
          <a:p>
            <a:r>
              <a:rPr lang="en-GB" dirty="0"/>
              <a:t>I’ve been involved in developing and applying secure by design to new nuclear for the last seven years. It started as a research project funded by UK Government, which then helped to inform regulation.</a:t>
            </a:r>
          </a:p>
          <a:p>
            <a:endParaRPr lang="en-GB" dirty="0"/>
          </a:p>
          <a:p>
            <a:r>
              <a:rPr lang="en-GB" dirty="0"/>
              <a:t>Later, I joined the SMR programme and realised that I now had to sleep in the bed that I’d made for myself. This presentation will explain what that bed looks like, what I’ve learned from sleeping in it, and some of the parallels with network engineering.</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4</a:t>
            </a:fld>
            <a:endParaRPr lang="en-GB" dirty="0"/>
          </a:p>
        </p:txBody>
      </p:sp>
    </p:spTree>
    <p:extLst>
      <p:ext uri="{BB962C8B-B14F-4D97-AF65-F5344CB8AC3E}">
        <p14:creationId xmlns:p14="http://schemas.microsoft.com/office/powerpoint/2010/main" val="344861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to get across is the technology in use in the nuclear industry; it’s old. Partly due to the age of these plants, but also because we like to use tech that has been proved to be reliable.</a:t>
            </a:r>
          </a:p>
          <a:p>
            <a:endParaRPr lang="en-GB" dirty="0"/>
          </a:p>
          <a:p>
            <a:r>
              <a:rPr lang="en-GB" dirty="0"/>
              <a:t>[run through slide]</a:t>
            </a:r>
          </a:p>
          <a:p>
            <a:endParaRPr lang="en-GB" dirty="0"/>
          </a:p>
          <a:p>
            <a:r>
              <a:rPr lang="en-GB" dirty="0"/>
              <a:t>Advanced gas reactors still constitute most of the UK fleet. We’re talking lots of lights, push buttons and gauges. The underlying electronics are mostly analogue and transistors are only just starting to replace valves in most applications. Cyber threat? Nah.</a:t>
            </a:r>
          </a:p>
          <a:p>
            <a:endParaRPr lang="en-GB" dirty="0"/>
          </a:p>
          <a:p>
            <a:r>
              <a:rPr lang="en-GB" dirty="0"/>
              <a:t>After the advanced gas reactors, there are no new UK designs. In 1988, Sizewell B starts being constructed and it’s a US design. We start seeing programmable electronics, but we’re talking late 80s / early 90s tech here. Designers are thinking about computer security, but it’s basic stuff. Computer security is mostly achieved by not connecting them to this new-fangled Internet, which has only just arrived.</a:t>
            </a:r>
          </a:p>
          <a:p>
            <a:endParaRPr lang="en-GB" dirty="0"/>
          </a:p>
          <a:p>
            <a:r>
              <a:rPr lang="en-GB" dirty="0"/>
              <a:t>Today, the technology is predominately based around distributed control systems built out of industrial control tech like programmable logic controllers, connected to IP backbones that run around the power station. IP has arrived, and with it has come all the attendant risks. However, the most critical systems, those responsible for shutting down the reactor, remain very simple, highly-reliable, and not networked.</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5</a:t>
            </a:fld>
            <a:endParaRPr lang="en-GB" dirty="0"/>
          </a:p>
        </p:txBody>
      </p:sp>
    </p:spTree>
    <p:extLst>
      <p:ext uri="{BB962C8B-B14F-4D97-AF65-F5344CB8AC3E}">
        <p14:creationId xmlns:p14="http://schemas.microsoft.com/office/powerpoint/2010/main" val="225618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safety bow tie diagram. Who likes a good bow tie?</a:t>
            </a:r>
          </a:p>
          <a:p>
            <a:endParaRPr lang="en-GB" dirty="0"/>
          </a:p>
          <a:p>
            <a:r>
              <a:rPr lang="en-GB" dirty="0"/>
              <a:t>In the centre is a postulated initiating event, or PIE. This could be a fault, failure or malicious act that starts a sequence of events that could lead to an undesirable outcome.</a:t>
            </a:r>
          </a:p>
          <a:p>
            <a:endParaRPr lang="en-GB" dirty="0"/>
          </a:p>
          <a:p>
            <a:r>
              <a:rPr lang="en-GB" dirty="0"/>
              <a:t>On the left is preventative measures – things we can do to prevent the PIE from manifesting. In NIST cyber land, these are your “Protect” measures. I’ve put in here how Information Assurance principles might be applied as well, so we have availability, integrity and authenticity of the plant data being shown to operators. Confidentiality, on the other hand, doesn’t tend to show up much in safety systems. We might also throw in some authorisation controls, e.g. only certain people may be authorised to increase the reactivity, and limitation controls, i.e. they may be prevented from raising the reactivity too quickly.</a:t>
            </a:r>
          </a:p>
          <a:p>
            <a:endParaRPr lang="en-GB" dirty="0"/>
          </a:p>
          <a:p>
            <a:r>
              <a:rPr lang="en-GB" dirty="0"/>
              <a:t>On the right is the response to the PIE manifesting. The availability and timely operation of automatic safety measures is king here.</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6</a:t>
            </a:fld>
            <a:endParaRPr lang="en-GB" dirty="0"/>
          </a:p>
        </p:txBody>
      </p:sp>
    </p:spTree>
    <p:extLst>
      <p:ext uri="{BB962C8B-B14F-4D97-AF65-F5344CB8AC3E}">
        <p14:creationId xmlns:p14="http://schemas.microsoft.com/office/powerpoint/2010/main" val="134108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secure by design fit into this?</a:t>
            </a:r>
          </a:p>
          <a:p>
            <a:endParaRPr lang="en-GB" dirty="0"/>
          </a:p>
          <a:p>
            <a:r>
              <a:rPr lang="en-GB" dirty="0"/>
              <a:t>Security is a risk management game. The goal is to bring our risks down to a level that is within the risk appetite. We identify our sources of security risk – vulnerabilities that could be exploited by a threat actor, leading to an undesirable consequence – and then apply controls to reduce the likelihood or impact of that risk manifesting. The quantity and robustness of the controls, and hence their operational and financial costs, are driven by the risk level. Big risk, big control. Small risk, small control. The source of risk is essentially fixed, but what if there was another way?</a:t>
            </a:r>
          </a:p>
          <a:p>
            <a:endParaRPr lang="en-GB" dirty="0"/>
          </a:p>
          <a:p>
            <a:r>
              <a:rPr lang="en-GB" dirty="0"/>
              <a:t>What if there was a way to reduce our reliance on security controls to manage risks? If we think about security as a balance between risk sources and risk controls, and risk appetite being the point at which they balance, then if we can reduce the amount of stuff on the risk side, we can reduce the amount of stuff on the control side, and maintain that balance. </a:t>
            </a:r>
          </a:p>
          <a:p>
            <a:endParaRPr lang="en-GB" dirty="0"/>
          </a:p>
          <a:p>
            <a:r>
              <a:rPr lang="en-GB" dirty="0"/>
              <a:t>To do that, we need to drive the sources of security risk, i.e. vulnerabilities, out of the design.</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C0FCB92F-71F4-3F4A-B702-797A5202DF05}" type="slidenum">
              <a:rPr lang="en-GB" smtClean="0"/>
              <a:t>7</a:t>
            </a:fld>
            <a:endParaRPr lang="en-GB"/>
          </a:p>
        </p:txBody>
      </p:sp>
    </p:spTree>
    <p:extLst>
      <p:ext uri="{BB962C8B-B14F-4D97-AF65-F5344CB8AC3E}">
        <p14:creationId xmlns:p14="http://schemas.microsoft.com/office/powerpoint/2010/main" val="253099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isn’t about finding and fixing vulnerabilities. It’s about avoiding them in the first place.</a:t>
            </a:r>
          </a:p>
          <a:p>
            <a:endParaRPr lang="en-GB" dirty="0"/>
          </a:p>
          <a:p>
            <a:r>
              <a:rPr lang="en-GB" dirty="0"/>
              <a:t>We are doing this by applying a set of design principles that guide engineers towards designs that avoid unnecessary cyber risk. The more serious the system, the less software the higher the quality of that software. Asking the question: “Does this need to be implemented in software at all?” Sometimes the same effect can be achieved with an electrical or mechanical device. Should that data interface be bi-directional when the information is only supposed to flow in one direction?</a:t>
            </a:r>
          </a:p>
          <a:p>
            <a:endParaRPr lang="en-GB" dirty="0"/>
          </a:p>
          <a:p>
            <a:r>
              <a:rPr lang="en-GB" dirty="0"/>
              <a:t>We have built security into our engineering governance. A lesson that we learned from the Microsoft Secure Development Lifecycle is that security must be a stakeholder by default. For some systems, our involvement isn’t necessary and we can recuse ourselves, but for things that are potential sources of security risk, we get to be involved and support our engineering colleagues right at the start. There are no nasty surprises!</a:t>
            </a:r>
          </a:p>
          <a:p>
            <a:endParaRPr lang="en-GB" dirty="0"/>
          </a:p>
          <a:p>
            <a:r>
              <a:rPr lang="en-GB" dirty="0"/>
              <a:t>We apply a cross-domain approach to risk management. Security risks have safety impacts and are (typically) born out of engineering design decisions. We’re all stakeholders in risk management and working together is far more powerful than working alone.</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C0FCB92F-71F4-3F4A-B702-797A5202DF05}" type="slidenum">
              <a:rPr lang="en-GB" smtClean="0"/>
              <a:t>8</a:t>
            </a:fld>
            <a:endParaRPr lang="en-GB" dirty="0"/>
          </a:p>
        </p:txBody>
      </p:sp>
    </p:spTree>
    <p:extLst>
      <p:ext uri="{BB962C8B-B14F-4D97-AF65-F5344CB8AC3E}">
        <p14:creationId xmlns:p14="http://schemas.microsoft.com/office/powerpoint/2010/main" val="208787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only going to cover one of the design principles, otherwise this would take all day. This is the “Security Hierarchy of Controls”. It’s not mine; it has been stolen from my regulator. It should be familiar to anyone who has done any kind of safety management.</a:t>
            </a:r>
          </a:p>
          <a:p>
            <a:endParaRPr lang="en-GB" dirty="0"/>
          </a:p>
          <a:p>
            <a:r>
              <a:rPr lang="en-GB" dirty="0"/>
              <a:t>Stuff at the top is preferable to stuff at the bottom. We can work through this quickly using email and malicious links as an example.</a:t>
            </a:r>
          </a:p>
          <a:p>
            <a:endParaRPr lang="en-GB" dirty="0"/>
          </a:p>
          <a:p>
            <a:r>
              <a:rPr lang="en-GB" dirty="0"/>
              <a:t>We could eliminate all hyperlinks from incoming emails. That would be very effective but might impact business operations. Especially if your company has outsourced a load of stuff to cloud-based services.</a:t>
            </a:r>
          </a:p>
          <a:p>
            <a:endParaRPr lang="en-GB" dirty="0"/>
          </a:p>
          <a:p>
            <a:r>
              <a:rPr lang="en-GB" dirty="0"/>
              <a:t>We could substitute the hyperlinks with links to a service that blocks evil sites, and maybe also tests the destination for malicious behaviour. These services are generally pretty good, but not infallible.</a:t>
            </a:r>
          </a:p>
          <a:p>
            <a:endParaRPr lang="en-GB" dirty="0"/>
          </a:p>
          <a:p>
            <a:r>
              <a:rPr lang="en-GB" dirty="0"/>
              <a:t>We could apply a passive measure on our own systems through application whitelisting, but if the vulnerability is in an application we already trust, we might still be stuffed.</a:t>
            </a:r>
          </a:p>
          <a:p>
            <a:endParaRPr lang="en-GB" dirty="0"/>
          </a:p>
          <a:p>
            <a:r>
              <a:rPr lang="en-GB" dirty="0"/>
              <a:t>We could have an active measure that evaluates software behaviour in real time and kills anything that is behaving suspiciously. It might act late, or not at all.</a:t>
            </a:r>
          </a:p>
          <a:p>
            <a:endParaRPr lang="en-GB" dirty="0"/>
          </a:p>
          <a:p>
            <a:r>
              <a:rPr lang="en-GB" dirty="0"/>
              <a:t>And lastly, we could rely on the tried and tested control of telling our users not to click suspicious links, which we all know works so well.</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C0FCB92F-71F4-3F4A-B702-797A5202DF05}" type="slidenum">
              <a:rPr lang="en-GB" smtClean="0"/>
              <a:t>9</a:t>
            </a:fld>
            <a:endParaRPr lang="en-GB"/>
          </a:p>
        </p:txBody>
      </p:sp>
    </p:spTree>
    <p:extLst>
      <p:ext uri="{BB962C8B-B14F-4D97-AF65-F5344CB8AC3E}">
        <p14:creationId xmlns:p14="http://schemas.microsoft.com/office/powerpoint/2010/main" val="1668133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7.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7.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MR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B9CFF-EDF9-4D34-B6C0-8975CA552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620" y="0"/>
            <a:ext cx="6850380" cy="4637334"/>
          </a:xfrm>
          <a:prstGeom prst="rect">
            <a:avLst/>
          </a:prstGeom>
        </p:spPr>
      </p:pic>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770547" y="1526105"/>
            <a:ext cx="5319077" cy="518595"/>
          </a:xfrm>
          <a:prstGeom prst="rect">
            <a:avLst/>
          </a:prstGeom>
        </p:spPr>
        <p:txBody>
          <a:bodyPr/>
          <a:lstStyle>
            <a:lvl1pPr marL="0" indent="0">
              <a:buNone/>
              <a:defRPr sz="3600">
                <a:solidFill>
                  <a:schemeClr val="tx1"/>
                </a:solidFill>
                <a:latin typeface="RR Pioneer Bold" panose="020B0803050201040103" pitchFamily="34" charset="0"/>
              </a:defRPr>
            </a:lvl1pPr>
          </a:lstStyle>
          <a:p>
            <a:pPr lvl="0"/>
            <a:r>
              <a:rPr lang="en-US" dirty="0"/>
              <a:t>Standard presentation</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770547" y="2003435"/>
            <a:ext cx="5319077" cy="333366"/>
          </a:xfrm>
          <a:prstGeom prst="rect">
            <a:avLst/>
          </a:prstGeom>
        </p:spPr>
        <p:txBody>
          <a:bodyPr/>
          <a:lstStyle>
            <a:lvl1pPr marL="0" indent="0">
              <a:buNone/>
              <a:defRPr sz="2400">
                <a:solidFill>
                  <a:schemeClr val="tx1"/>
                </a:solidFill>
                <a:latin typeface="RR Pioneer" panose="020B0503050201040103" pitchFamily="34" charset="0"/>
                <a:cs typeface="Arial" panose="020B0604020202020204" pitchFamily="34" charset="0"/>
              </a:defRPr>
            </a:lvl1pPr>
          </a:lstStyle>
          <a:p>
            <a:pPr lvl="0"/>
            <a:r>
              <a:rPr lang="en-US" dirty="0"/>
              <a:t>Presentation sub-title</a:t>
            </a:r>
            <a:endParaRPr lang="en-GB" dirty="0"/>
          </a:p>
        </p:txBody>
      </p:sp>
      <p:sp>
        <p:nvSpPr>
          <p:cNvPr id="22" name="Text Placeholder 18">
            <a:extLst>
              <a:ext uri="{FF2B5EF4-FFF2-40B4-BE49-F238E27FC236}">
                <a16:creationId xmlns:a16="http://schemas.microsoft.com/office/drawing/2014/main" id="{9A983F41-D3FD-4E15-BD9F-EAE3A8037EFB}"/>
              </a:ext>
            </a:extLst>
          </p:cNvPr>
          <p:cNvSpPr>
            <a:spLocks noGrp="1"/>
          </p:cNvSpPr>
          <p:nvPr>
            <p:ph type="body" sz="quarter" idx="12" hasCustomPrompt="1"/>
          </p:nvPr>
        </p:nvSpPr>
        <p:spPr>
          <a:xfrm>
            <a:off x="2770547" y="2563670"/>
            <a:ext cx="5319077" cy="250461"/>
          </a:xfrm>
          <a:prstGeom prst="rect">
            <a:avLst/>
          </a:prstGeom>
        </p:spPr>
        <p:txBody>
          <a:bodyPr/>
          <a:lstStyle>
            <a:lvl1pPr marL="0" indent="0">
              <a:buNone/>
              <a:defRPr sz="1050">
                <a:solidFill>
                  <a:schemeClr val="tx1"/>
                </a:solidFill>
                <a:latin typeface="RR Pioneer" panose="020B0503050201040103" pitchFamily="34" charset="0"/>
              </a:defRPr>
            </a:lvl1pPr>
          </a:lstStyle>
          <a:p>
            <a:pPr lvl="0"/>
            <a:r>
              <a:rPr lang="en-US" dirty="0"/>
              <a:t>Author Name, Job Title</a:t>
            </a:r>
            <a:endParaRPr lang="en-GB" dirty="0"/>
          </a:p>
        </p:txBody>
      </p:sp>
      <p:sp>
        <p:nvSpPr>
          <p:cNvPr id="23" name="Text Placeholder 18">
            <a:extLst>
              <a:ext uri="{FF2B5EF4-FFF2-40B4-BE49-F238E27FC236}">
                <a16:creationId xmlns:a16="http://schemas.microsoft.com/office/drawing/2014/main" id="{F6D4537E-02BA-4044-A3E6-F6F14EA7127F}"/>
              </a:ext>
            </a:extLst>
          </p:cNvPr>
          <p:cNvSpPr>
            <a:spLocks noGrp="1"/>
          </p:cNvSpPr>
          <p:nvPr>
            <p:ph type="body" sz="quarter" idx="13" hasCustomPrompt="1"/>
          </p:nvPr>
        </p:nvSpPr>
        <p:spPr>
          <a:xfrm>
            <a:off x="2770547" y="2782737"/>
            <a:ext cx="5319077" cy="349593"/>
          </a:xfrm>
          <a:prstGeom prst="rect">
            <a:avLst/>
          </a:prstGeom>
        </p:spPr>
        <p:txBody>
          <a:bodyPr>
            <a:normAutofit/>
          </a:bodyPr>
          <a:lstStyle>
            <a:lvl1pPr marL="0" indent="0">
              <a:buNone/>
              <a:defRPr sz="1050">
                <a:solidFill>
                  <a:schemeClr val="tx1"/>
                </a:solidFill>
                <a:latin typeface="RR Pioneer" panose="020B0503050201040103" pitchFamily="34" charset="0"/>
              </a:defRPr>
            </a:lvl1pPr>
          </a:lstStyle>
          <a:p>
            <a:pPr lvl="0"/>
            <a:r>
              <a:rPr lang="en-US" dirty="0"/>
              <a:t>XX Month XXXX</a:t>
            </a:r>
          </a:p>
        </p:txBody>
      </p:sp>
      <p:pic>
        <p:nvPicPr>
          <p:cNvPr id="11" name="Picture 10" descr="A picture containing logo&#10;&#10;Description automatically generated">
            <a:extLst>
              <a:ext uri="{FF2B5EF4-FFF2-40B4-BE49-F238E27FC236}">
                <a16:creationId xmlns:a16="http://schemas.microsoft.com/office/drawing/2014/main" id="{B75F63C8-6E64-D246-87CD-AFBE307522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170" y="1610558"/>
            <a:ext cx="1950402" cy="1146289"/>
          </a:xfrm>
          <a:prstGeom prst="rect">
            <a:avLst/>
          </a:prstGeom>
        </p:spPr>
      </p:pic>
      <p:sp>
        <p:nvSpPr>
          <p:cNvPr id="9" name="TextBox 8">
            <a:extLst>
              <a:ext uri="{FF2B5EF4-FFF2-40B4-BE49-F238E27FC236}">
                <a16:creationId xmlns:a16="http://schemas.microsoft.com/office/drawing/2014/main" id="{B936E59B-5992-407C-A6D2-7C08947623AD}"/>
              </a:ext>
            </a:extLst>
          </p:cNvPr>
          <p:cNvSpPr txBox="1"/>
          <p:nvPr userDrawn="1"/>
        </p:nvSpPr>
        <p:spPr>
          <a:xfrm>
            <a:off x="217170" y="3246531"/>
            <a:ext cx="1785600" cy="630942"/>
          </a:xfrm>
          <a:prstGeom prst="rect">
            <a:avLst/>
          </a:prstGeom>
          <a:noFill/>
        </p:spPr>
        <p:txBody>
          <a:bodyPr wrap="square">
            <a:spAutoFit/>
          </a:bodyPr>
          <a:lstStyle/>
          <a:p>
            <a:pPr algn="l"/>
            <a:r>
              <a:rPr lang="en-GB" sz="700" u="none" strike="noStrike" kern="1200" dirty="0">
                <a:solidFill>
                  <a:schemeClr val="bg1"/>
                </a:solidFill>
                <a:effectLst/>
                <a:latin typeface="+mn-lt"/>
              </a:rPr>
              <a:t>© 2024 Rolls-Royce SMR Ltd all rights reserved – copying or distribution of this material in its entirety, without any form of modification, is allowed for non-commercial purposes only.</a:t>
            </a:r>
            <a:endParaRPr lang="en-US" sz="700" dirty="0">
              <a:solidFill>
                <a:srgbClr val="10069F"/>
              </a:solidFill>
              <a:latin typeface="+mn-lt"/>
            </a:endParaRPr>
          </a:p>
        </p:txBody>
      </p:sp>
    </p:spTree>
    <p:extLst>
      <p:ext uri="{BB962C8B-B14F-4D97-AF65-F5344CB8AC3E}">
        <p14:creationId xmlns:p14="http://schemas.microsoft.com/office/powerpoint/2010/main" val="92247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MR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B9CFF-EDF9-4D34-B6C0-8975CA5526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93620" y="0"/>
            <a:ext cx="6850380" cy="5143500"/>
          </a:xfrm>
          <a:prstGeom prst="rect">
            <a:avLst/>
          </a:prstGeom>
        </p:spPr>
      </p:pic>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770548" y="1526105"/>
            <a:ext cx="5319077" cy="518595"/>
          </a:xfrm>
          <a:prstGeom prst="rect">
            <a:avLst/>
          </a:prstGeom>
        </p:spPr>
        <p:txBody>
          <a:bodyPr/>
          <a:lstStyle>
            <a:lvl1pPr marL="0" indent="0">
              <a:buNone/>
              <a:defRPr sz="3600">
                <a:solidFill>
                  <a:schemeClr val="tx1"/>
                </a:solidFill>
                <a:latin typeface="RR Pioneer Bold" panose="020B0803050201040103" pitchFamily="34" charset="0"/>
              </a:defRPr>
            </a:lvl1pPr>
          </a:lstStyle>
          <a:p>
            <a:pPr lvl="0"/>
            <a:r>
              <a:rPr lang="en-US"/>
              <a:t>Standard presentation</a:t>
            </a:r>
            <a:endParaRPr lang="en-GB"/>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770548" y="2003435"/>
            <a:ext cx="5319077" cy="333366"/>
          </a:xfrm>
          <a:prstGeom prst="rect">
            <a:avLst/>
          </a:prstGeom>
        </p:spPr>
        <p:txBody>
          <a:bodyPr/>
          <a:lstStyle>
            <a:lvl1pPr marL="0" indent="0">
              <a:buNone/>
              <a:defRPr sz="2400">
                <a:solidFill>
                  <a:schemeClr val="tx1"/>
                </a:solidFill>
                <a:latin typeface="RR Pioneer" panose="020B0503050201040103" pitchFamily="34" charset="0"/>
                <a:cs typeface="Arial" panose="020B0604020202020204" pitchFamily="34" charset="0"/>
              </a:defRPr>
            </a:lvl1pPr>
          </a:lstStyle>
          <a:p>
            <a:pPr lvl="0"/>
            <a:r>
              <a:rPr lang="en-US"/>
              <a:t>Presentation sub-title</a:t>
            </a:r>
            <a:endParaRPr lang="en-GB"/>
          </a:p>
        </p:txBody>
      </p:sp>
      <p:sp>
        <p:nvSpPr>
          <p:cNvPr id="22" name="Text Placeholder 18">
            <a:extLst>
              <a:ext uri="{FF2B5EF4-FFF2-40B4-BE49-F238E27FC236}">
                <a16:creationId xmlns:a16="http://schemas.microsoft.com/office/drawing/2014/main" id="{9A983F41-D3FD-4E15-BD9F-EAE3A8037EFB}"/>
              </a:ext>
            </a:extLst>
          </p:cNvPr>
          <p:cNvSpPr>
            <a:spLocks noGrp="1"/>
          </p:cNvSpPr>
          <p:nvPr>
            <p:ph type="body" sz="quarter" idx="12" hasCustomPrompt="1"/>
          </p:nvPr>
        </p:nvSpPr>
        <p:spPr>
          <a:xfrm>
            <a:off x="2770548" y="2563670"/>
            <a:ext cx="5319077" cy="250461"/>
          </a:xfrm>
          <a:prstGeom prst="rect">
            <a:avLst/>
          </a:prstGeom>
        </p:spPr>
        <p:txBody>
          <a:bodyPr/>
          <a:lstStyle>
            <a:lvl1pPr marL="0" indent="0">
              <a:buNone/>
              <a:defRPr sz="1050">
                <a:solidFill>
                  <a:schemeClr val="tx1"/>
                </a:solidFill>
                <a:latin typeface="RR Pioneer" panose="020B0503050201040103" pitchFamily="34" charset="0"/>
              </a:defRPr>
            </a:lvl1pPr>
          </a:lstStyle>
          <a:p>
            <a:pPr lvl="0"/>
            <a:r>
              <a:rPr lang="en-US"/>
              <a:t>Author Name, Job Title</a:t>
            </a:r>
            <a:endParaRPr lang="en-GB"/>
          </a:p>
        </p:txBody>
      </p:sp>
      <p:sp>
        <p:nvSpPr>
          <p:cNvPr id="23" name="Text Placeholder 18">
            <a:extLst>
              <a:ext uri="{FF2B5EF4-FFF2-40B4-BE49-F238E27FC236}">
                <a16:creationId xmlns:a16="http://schemas.microsoft.com/office/drawing/2014/main" id="{F6D4537E-02BA-4044-A3E6-F6F14EA7127F}"/>
              </a:ext>
            </a:extLst>
          </p:cNvPr>
          <p:cNvSpPr>
            <a:spLocks noGrp="1"/>
          </p:cNvSpPr>
          <p:nvPr>
            <p:ph type="body" sz="quarter" idx="13" hasCustomPrompt="1"/>
          </p:nvPr>
        </p:nvSpPr>
        <p:spPr>
          <a:xfrm>
            <a:off x="2770548" y="2782738"/>
            <a:ext cx="5319077" cy="349593"/>
          </a:xfrm>
          <a:prstGeom prst="rect">
            <a:avLst/>
          </a:prstGeom>
        </p:spPr>
        <p:txBody>
          <a:bodyPr>
            <a:normAutofit/>
          </a:bodyPr>
          <a:lstStyle>
            <a:lvl1pPr marL="0" indent="0">
              <a:buNone/>
              <a:defRPr sz="1050">
                <a:solidFill>
                  <a:schemeClr val="tx1"/>
                </a:solidFill>
                <a:latin typeface="RR Pioneer" panose="020B0503050201040103" pitchFamily="34" charset="0"/>
              </a:defRPr>
            </a:lvl1pPr>
          </a:lstStyle>
          <a:p>
            <a:pPr lvl="0"/>
            <a:r>
              <a:rPr lang="en-US"/>
              <a:t>XX Month XXXX</a:t>
            </a:r>
          </a:p>
        </p:txBody>
      </p:sp>
      <p:pic>
        <p:nvPicPr>
          <p:cNvPr id="11" name="Picture 10" descr="A picture containing logo&#10;&#10;Description automatically generated">
            <a:extLst>
              <a:ext uri="{FF2B5EF4-FFF2-40B4-BE49-F238E27FC236}">
                <a16:creationId xmlns:a16="http://schemas.microsoft.com/office/drawing/2014/main" id="{B75F63C8-6E64-D246-87CD-AFBE307522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693" y="2170119"/>
            <a:ext cx="1586578" cy="932462"/>
          </a:xfrm>
          <a:prstGeom prst="rect">
            <a:avLst/>
          </a:prstGeom>
        </p:spPr>
      </p:pic>
      <p:sp>
        <p:nvSpPr>
          <p:cNvPr id="3" name="TextBox 2">
            <a:extLst>
              <a:ext uri="{FF2B5EF4-FFF2-40B4-BE49-F238E27FC236}">
                <a16:creationId xmlns:a16="http://schemas.microsoft.com/office/drawing/2014/main" id="{7AD43C8D-8597-3CCA-8FD3-C565D4F779E9}"/>
              </a:ext>
            </a:extLst>
          </p:cNvPr>
          <p:cNvSpPr txBox="1"/>
          <p:nvPr userDrawn="1"/>
        </p:nvSpPr>
        <p:spPr>
          <a:xfrm>
            <a:off x="302047" y="3352750"/>
            <a:ext cx="1812399" cy="307777"/>
          </a:xfrm>
          <a:prstGeom prst="rect">
            <a:avLst/>
          </a:prstGeom>
          <a:noFill/>
        </p:spPr>
        <p:txBody>
          <a:bodyPr wrap="square" rtlCol="0">
            <a:spAutoFit/>
          </a:bodyPr>
          <a:lstStyle/>
          <a:p>
            <a:r>
              <a:rPr lang="en-GB" sz="700" kern="1200">
                <a:solidFill>
                  <a:schemeClr val="bg1"/>
                </a:solidFill>
                <a:latin typeface="RR Pioneer Light Condensed" panose="020B0306050201060103" pitchFamily="34" charset="0"/>
                <a:ea typeface="+mn-ea"/>
                <a:cs typeface="+mn-cs"/>
              </a:rPr>
              <a:t>Non-confidential. © 2023 Rolls-Royce SMR Ltd</a:t>
            </a:r>
            <a:br>
              <a:rPr lang="en-GB" sz="700" kern="1200">
                <a:solidFill>
                  <a:schemeClr val="bg1"/>
                </a:solidFill>
                <a:latin typeface="RR Pioneer Light Condensed" panose="020B0306050201060103" pitchFamily="34" charset="0"/>
                <a:ea typeface="+mn-ea"/>
                <a:cs typeface="+mn-cs"/>
              </a:rPr>
            </a:br>
            <a:r>
              <a:rPr lang="en-GB" sz="700" kern="1200">
                <a:solidFill>
                  <a:schemeClr val="bg1"/>
                </a:solidFill>
                <a:latin typeface="RR Pioneer Light Condensed" panose="020B0306050201060103" pitchFamily="34" charset="0"/>
                <a:ea typeface="+mn-ea"/>
                <a:cs typeface="+mn-cs"/>
              </a:rPr>
              <a:t>Not Subject to Export Control</a:t>
            </a:r>
          </a:p>
        </p:txBody>
      </p:sp>
    </p:spTree>
    <p:extLst>
      <p:ext uri="{BB962C8B-B14F-4D97-AF65-F5344CB8AC3E}">
        <p14:creationId xmlns:p14="http://schemas.microsoft.com/office/powerpoint/2010/main" val="69905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R Text 1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BDC6EDA-61A6-1F43-A323-D04A804B3689}"/>
              </a:ext>
            </a:extLst>
          </p:cNvPr>
          <p:cNvSpPr/>
          <p:nvPr userDrawn="1"/>
        </p:nvSpPr>
        <p:spPr>
          <a:xfrm>
            <a:off x="1" y="1095376"/>
            <a:ext cx="9144000" cy="340072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R Pioneer" panose="020B0503050201040103" pitchFamily="34" charset="0"/>
            </a:endParaRPr>
          </a:p>
        </p:txBody>
      </p:sp>
      <p:sp>
        <p:nvSpPr>
          <p:cNvPr id="20" name="Title 1">
            <a:extLst>
              <a:ext uri="{FF2B5EF4-FFF2-40B4-BE49-F238E27FC236}">
                <a16:creationId xmlns:a16="http://schemas.microsoft.com/office/drawing/2014/main" id="{3C1DB294-815B-864B-8A09-8E4A844D38BE}"/>
              </a:ext>
            </a:extLst>
          </p:cNvPr>
          <p:cNvSpPr>
            <a:spLocks noGrp="1"/>
          </p:cNvSpPr>
          <p:nvPr>
            <p:ph type="title" hasCustomPrompt="1"/>
          </p:nvPr>
        </p:nvSpPr>
        <p:spPr>
          <a:xfrm>
            <a:off x="1482962" y="323965"/>
            <a:ext cx="7444196" cy="516824"/>
          </a:xfrm>
        </p:spPr>
        <p:txBody>
          <a:bodyPr anchor="ctr">
            <a:normAutofit/>
          </a:bodyPr>
          <a:lstStyle>
            <a:lvl1pPr>
              <a:defRPr sz="2400" b="0">
                <a:solidFill>
                  <a:srgbClr val="4F98FF"/>
                </a:solidFill>
              </a:defRPr>
            </a:lvl1pPr>
          </a:lstStyle>
          <a:p>
            <a:r>
              <a:rPr lang="en-US"/>
              <a:t>Option one slide</a:t>
            </a:r>
            <a:endParaRPr lang="en-GB"/>
          </a:p>
        </p:txBody>
      </p:sp>
      <p:sp>
        <p:nvSpPr>
          <p:cNvPr id="17" name="Text Placeholder 4">
            <a:extLst>
              <a:ext uri="{FF2B5EF4-FFF2-40B4-BE49-F238E27FC236}">
                <a16:creationId xmlns:a16="http://schemas.microsoft.com/office/drawing/2014/main" id="{74C41B4F-8C53-094C-BEB7-55E8B7030C34}"/>
              </a:ext>
            </a:extLst>
          </p:cNvPr>
          <p:cNvSpPr>
            <a:spLocks noGrp="1"/>
          </p:cNvSpPr>
          <p:nvPr>
            <p:ph type="body" sz="quarter" idx="11"/>
          </p:nvPr>
        </p:nvSpPr>
        <p:spPr>
          <a:xfrm>
            <a:off x="391052" y="1462528"/>
            <a:ext cx="8143161" cy="2625725"/>
          </a:xfrm>
          <a:prstGeom prst="rect">
            <a:avLst/>
          </a:prstGeom>
        </p:spPr>
        <p:txBody>
          <a:bodyPr>
            <a:normAutofit/>
          </a:bodyPr>
          <a:lstStyle>
            <a:lvl1pPr>
              <a:buClr>
                <a:srgbClr val="4F98FF"/>
              </a:buClr>
              <a:defRPr sz="2000">
                <a:solidFill>
                  <a:srgbClr val="10069F"/>
                </a:solidFill>
              </a:defRPr>
            </a:lvl1pPr>
            <a:lvl2pPr>
              <a:buClr>
                <a:srgbClr val="4F98FF"/>
              </a:buClr>
              <a:defRPr sz="1800">
                <a:solidFill>
                  <a:srgbClr val="10069F"/>
                </a:solidFill>
              </a:defRPr>
            </a:lvl2pPr>
            <a:lvl3pPr>
              <a:buClr>
                <a:srgbClr val="4F98FF"/>
              </a:buClr>
              <a:defRPr sz="1800">
                <a:solidFill>
                  <a:srgbClr val="10069F"/>
                </a:solidFill>
              </a:defRPr>
            </a:lvl3pPr>
            <a:lvl4pPr>
              <a:buClr>
                <a:srgbClr val="4F98FF"/>
              </a:buClr>
              <a:defRPr sz="1200">
                <a:solidFill>
                  <a:srgbClr val="10069F"/>
                </a:solidFill>
              </a:defRPr>
            </a:lvl4pPr>
            <a:lvl5pPr>
              <a:buClr>
                <a:srgbClr val="4F98FF"/>
              </a:buClr>
              <a:defRPr sz="1200">
                <a:solidFill>
                  <a:srgbClr val="10069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4" name="Straight Connector 23">
            <a:extLst>
              <a:ext uri="{FF2B5EF4-FFF2-40B4-BE49-F238E27FC236}">
                <a16:creationId xmlns:a16="http://schemas.microsoft.com/office/drawing/2014/main" id="{C3FF0178-E240-9844-B661-8E4FDA444F40}"/>
              </a:ext>
            </a:extLst>
          </p:cNvPr>
          <p:cNvCxnSpPr>
            <a:cxnSpLocks/>
          </p:cNvCxnSpPr>
          <p:nvPr/>
        </p:nvCxnSpPr>
        <p:spPr>
          <a:xfrm>
            <a:off x="117178" y="4983808"/>
            <a:ext cx="850645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AA307F8F-4EFD-D042-9A60-E3D04AB7DF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192948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MR Text 1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BDC6EDA-61A6-1F43-A323-D04A804B3689}"/>
              </a:ext>
            </a:extLst>
          </p:cNvPr>
          <p:cNvSpPr/>
          <p:nvPr userDrawn="1"/>
        </p:nvSpPr>
        <p:spPr>
          <a:xfrm>
            <a:off x="1" y="1095376"/>
            <a:ext cx="9144000" cy="340072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R Pioneer" panose="020B0503050201040103" pitchFamily="34" charset="0"/>
            </a:endParaRPr>
          </a:p>
        </p:txBody>
      </p:sp>
      <p:sp>
        <p:nvSpPr>
          <p:cNvPr id="20" name="Title 1">
            <a:extLst>
              <a:ext uri="{FF2B5EF4-FFF2-40B4-BE49-F238E27FC236}">
                <a16:creationId xmlns:a16="http://schemas.microsoft.com/office/drawing/2014/main" id="{3C1DB294-815B-864B-8A09-8E4A844D38BE}"/>
              </a:ext>
            </a:extLst>
          </p:cNvPr>
          <p:cNvSpPr>
            <a:spLocks noGrp="1"/>
          </p:cNvSpPr>
          <p:nvPr>
            <p:ph type="title" hasCustomPrompt="1"/>
          </p:nvPr>
        </p:nvSpPr>
        <p:spPr>
          <a:xfrm>
            <a:off x="1482962" y="323965"/>
            <a:ext cx="7444196" cy="516824"/>
          </a:xfrm>
        </p:spPr>
        <p:txBody>
          <a:bodyPr anchor="ctr">
            <a:normAutofit/>
          </a:bodyPr>
          <a:lstStyle>
            <a:lvl1pPr>
              <a:defRPr sz="2400" b="0">
                <a:solidFill>
                  <a:srgbClr val="4F98FF"/>
                </a:solidFill>
              </a:defRPr>
            </a:lvl1pPr>
          </a:lstStyle>
          <a:p>
            <a:r>
              <a:rPr lang="en-US"/>
              <a:t>Option one slide</a:t>
            </a:r>
            <a:endParaRPr lang="en-GB"/>
          </a:p>
        </p:txBody>
      </p:sp>
      <p:sp>
        <p:nvSpPr>
          <p:cNvPr id="17" name="Text Placeholder 4">
            <a:extLst>
              <a:ext uri="{FF2B5EF4-FFF2-40B4-BE49-F238E27FC236}">
                <a16:creationId xmlns:a16="http://schemas.microsoft.com/office/drawing/2014/main" id="{74C41B4F-8C53-094C-BEB7-55E8B7030C34}"/>
              </a:ext>
            </a:extLst>
          </p:cNvPr>
          <p:cNvSpPr>
            <a:spLocks noGrp="1"/>
          </p:cNvSpPr>
          <p:nvPr>
            <p:ph type="body" sz="quarter" idx="11"/>
          </p:nvPr>
        </p:nvSpPr>
        <p:spPr>
          <a:xfrm>
            <a:off x="391052" y="1462528"/>
            <a:ext cx="8143161" cy="2625725"/>
          </a:xfrm>
          <a:prstGeom prst="rect">
            <a:avLst/>
          </a:prstGeom>
        </p:spPr>
        <p:txBody>
          <a:bodyPr>
            <a:normAutofit/>
          </a:bodyPr>
          <a:lstStyle>
            <a:lvl1pPr>
              <a:buClr>
                <a:srgbClr val="4F98FF"/>
              </a:buClr>
              <a:defRPr sz="2000">
                <a:solidFill>
                  <a:srgbClr val="10069F"/>
                </a:solidFill>
              </a:defRPr>
            </a:lvl1pPr>
            <a:lvl2pPr>
              <a:buClr>
                <a:srgbClr val="4F98FF"/>
              </a:buClr>
              <a:defRPr sz="1800">
                <a:solidFill>
                  <a:srgbClr val="10069F"/>
                </a:solidFill>
              </a:defRPr>
            </a:lvl2pPr>
            <a:lvl3pPr>
              <a:buClr>
                <a:srgbClr val="4F98FF"/>
              </a:buClr>
              <a:defRPr sz="1800">
                <a:solidFill>
                  <a:srgbClr val="10069F"/>
                </a:solidFill>
              </a:defRPr>
            </a:lvl3pPr>
            <a:lvl4pPr>
              <a:buClr>
                <a:srgbClr val="4F98FF"/>
              </a:buClr>
              <a:defRPr sz="1200">
                <a:solidFill>
                  <a:srgbClr val="10069F"/>
                </a:solidFill>
              </a:defRPr>
            </a:lvl4pPr>
            <a:lvl5pPr>
              <a:buClr>
                <a:srgbClr val="4F98FF"/>
              </a:buClr>
              <a:defRPr sz="1200">
                <a:solidFill>
                  <a:srgbClr val="10069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4" name="Straight Connector 23">
            <a:extLst>
              <a:ext uri="{FF2B5EF4-FFF2-40B4-BE49-F238E27FC236}">
                <a16:creationId xmlns:a16="http://schemas.microsoft.com/office/drawing/2014/main" id="{C3FF0178-E240-9844-B661-8E4FDA444F40}"/>
              </a:ext>
            </a:extLst>
          </p:cNvPr>
          <p:cNvCxnSpPr>
            <a:cxnSpLocks/>
          </p:cNvCxnSpPr>
          <p:nvPr/>
        </p:nvCxnSpPr>
        <p:spPr>
          <a:xfrm>
            <a:off x="117178" y="4983808"/>
            <a:ext cx="8506453"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A picture containing logo&#10;&#10;Description automatically generated">
            <a:extLst>
              <a:ext uri="{FF2B5EF4-FFF2-40B4-BE49-F238E27FC236}">
                <a16:creationId xmlns:a16="http://schemas.microsoft.com/office/drawing/2014/main" id="{F850A86B-7735-8BFA-91F3-0ADF8B61AF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215005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MR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8" y="532147"/>
            <a:ext cx="5836835" cy="695484"/>
          </a:xfrm>
          <a:prstGeom prst="rect">
            <a:avLst/>
          </a:prstGeom>
        </p:spPr>
        <p:txBody>
          <a:bodyPr lIns="0" tIns="0" rIns="0" bIns="0" anchor="t">
            <a:normAutofit/>
          </a:bodyPr>
          <a:lstStyle>
            <a:lvl1pPr marL="0" indent="0">
              <a:buNone/>
              <a:defRPr sz="2400" b="0">
                <a:solidFill>
                  <a:srgbClr val="4F98FF"/>
                </a:solidFill>
                <a:latin typeface="RR Pioneer Bold" panose="020B0803050201040103" pitchFamily="34" charset="0"/>
              </a:defRPr>
            </a:lvl1pPr>
          </a:lstStyle>
          <a:p>
            <a:r>
              <a:rPr lang="en-US"/>
              <a:t>Option two slide</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16842" y="1435383"/>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697378" y="1462528"/>
            <a:ext cx="5836835" cy="2625725"/>
          </a:xfrm>
          <a:prstGeom prst="rect">
            <a:avLst/>
          </a:prstGeom>
        </p:spPr>
        <p:txBody>
          <a:bodyPr>
            <a:noAutofit/>
          </a:bodyPr>
          <a:lstStyle>
            <a:lvl1pPr>
              <a:buClr>
                <a:srgbClr val="4F98FF"/>
              </a:buClr>
              <a:defRPr sz="2000">
                <a:solidFill>
                  <a:srgbClr val="10069F"/>
                </a:solidFill>
              </a:defRPr>
            </a:lvl1pPr>
            <a:lvl2pPr>
              <a:buClr>
                <a:srgbClr val="4F98FF"/>
              </a:buClr>
              <a:defRPr sz="1800">
                <a:solidFill>
                  <a:srgbClr val="10069F"/>
                </a:solidFill>
              </a:defRPr>
            </a:lvl2pPr>
            <a:lvl3pPr>
              <a:buClr>
                <a:srgbClr val="4F98FF"/>
              </a:buClr>
              <a:defRPr sz="1800">
                <a:solidFill>
                  <a:srgbClr val="10069F"/>
                </a:solidFill>
              </a:defRPr>
            </a:lvl3pPr>
            <a:lvl4pPr>
              <a:buClr>
                <a:srgbClr val="4F98FF"/>
              </a:buClr>
              <a:defRPr sz="1200">
                <a:solidFill>
                  <a:srgbClr val="10069F"/>
                </a:solidFill>
              </a:defRPr>
            </a:lvl4pPr>
            <a:lvl5pPr>
              <a:buClr>
                <a:srgbClr val="4F98FF"/>
              </a:buClr>
              <a:defRPr sz="1200">
                <a:solidFill>
                  <a:srgbClr val="10069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37985" y="2275473"/>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pic>
        <p:nvPicPr>
          <p:cNvPr id="3" name="Picture 2" descr="A picture containing logo&#10;&#10;Description automatically generated">
            <a:extLst>
              <a:ext uri="{FF2B5EF4-FFF2-40B4-BE49-F238E27FC236}">
                <a16:creationId xmlns:a16="http://schemas.microsoft.com/office/drawing/2014/main" id="{DA9AC6AA-7F5B-126C-0F6C-45CF97D866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353737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1"/>
            <a:ext cx="6869102" cy="461135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1185516"/>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2025606"/>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sp>
        <p:nvSpPr>
          <p:cNvPr id="8" name="Text Placeholder 13">
            <a:extLst>
              <a:ext uri="{FF2B5EF4-FFF2-40B4-BE49-F238E27FC236}">
                <a16:creationId xmlns:a16="http://schemas.microsoft.com/office/drawing/2014/main" id="{CD7C98A6-D36B-463B-A8D1-407DA6A63D2D}"/>
              </a:ext>
            </a:extLst>
          </p:cNvPr>
          <p:cNvSpPr txBox="1">
            <a:spLocks/>
          </p:cNvSpPr>
          <p:nvPr userDrawn="1"/>
        </p:nvSpPr>
        <p:spPr>
          <a:xfrm>
            <a:off x="2714400" y="892800"/>
            <a:ext cx="7668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4400" kern="1200" spc="400" baseline="0">
                <a:solidFill>
                  <a:srgbClr val="E21D60"/>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400" b="0" i="0" u="none" strike="noStrike" kern="1200" cap="none" spc="400" normalizeH="0" baseline="0" noProof="0" dirty="0">
                <a:ln>
                  <a:noFill/>
                </a:ln>
                <a:solidFill>
                  <a:srgbClr val="E21D60"/>
                </a:solidFill>
                <a:effectLst/>
                <a:uLnTx/>
                <a:uFillTx/>
                <a:latin typeface="RR Pioneer Light Condensed" panose="020B0306050201060103" pitchFamily="34" charset="0"/>
                <a:ea typeface="+mn-ea"/>
                <a:cs typeface="+mn-cs"/>
              </a:rPr>
              <a:t>01</a:t>
            </a:r>
          </a:p>
        </p:txBody>
      </p:sp>
      <p:sp>
        <p:nvSpPr>
          <p:cNvPr id="9" name="Text Placeholder 17">
            <a:extLst>
              <a:ext uri="{FF2B5EF4-FFF2-40B4-BE49-F238E27FC236}">
                <a16:creationId xmlns:a16="http://schemas.microsoft.com/office/drawing/2014/main" id="{280632E3-AB9D-4649-BA8F-101C96A1F0CC}"/>
              </a:ext>
            </a:extLst>
          </p:cNvPr>
          <p:cNvSpPr txBox="1">
            <a:spLocks/>
          </p:cNvSpPr>
          <p:nvPr userDrawn="1"/>
        </p:nvSpPr>
        <p:spPr>
          <a:xfrm>
            <a:off x="3603600" y="986400"/>
            <a:ext cx="52164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666666"/>
                </a:solidFill>
                <a:effectLst/>
                <a:uLnTx/>
                <a:uFillTx/>
                <a:latin typeface="RR Pioneer bold"/>
                <a:ea typeface="+mn-ea"/>
                <a:cs typeface="+mn-cs"/>
              </a:rPr>
              <a:t>Nuclear control and instrumentation</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US" sz="1600" b="0" i="0" u="none" strike="noStrike" kern="1200" cap="none" spc="0" normalizeH="0" baseline="0" noProof="0" dirty="0">
                <a:ln>
                  <a:noFill/>
                </a:ln>
                <a:solidFill>
                  <a:srgbClr val="666666"/>
                </a:solidFill>
                <a:effectLst/>
                <a:uLnTx/>
                <a:uFillTx/>
                <a:latin typeface="RR Pioneer"/>
                <a:ea typeface="+mn-ea"/>
                <a:cs typeface="+mn-cs"/>
              </a:rPr>
              <a:t>The technology and its role in safety</a:t>
            </a:r>
          </a:p>
        </p:txBody>
      </p:sp>
      <p:sp>
        <p:nvSpPr>
          <p:cNvPr id="12" name="Text Placeholder 13">
            <a:extLst>
              <a:ext uri="{FF2B5EF4-FFF2-40B4-BE49-F238E27FC236}">
                <a16:creationId xmlns:a16="http://schemas.microsoft.com/office/drawing/2014/main" id="{CE9DC345-0193-4A94-9890-71A5FDBCABF4}"/>
              </a:ext>
            </a:extLst>
          </p:cNvPr>
          <p:cNvSpPr txBox="1">
            <a:spLocks/>
          </p:cNvSpPr>
          <p:nvPr userDrawn="1"/>
        </p:nvSpPr>
        <p:spPr>
          <a:xfrm>
            <a:off x="2714400" y="1832400"/>
            <a:ext cx="7668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4400" kern="1200" spc="400" baseline="0">
                <a:solidFill>
                  <a:schemeClr val="bg2"/>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400" b="0" i="0" u="none" strike="noStrike" kern="1200" cap="none" spc="400" normalizeH="0" baseline="0" noProof="0" dirty="0">
                <a:ln>
                  <a:noFill/>
                </a:ln>
                <a:solidFill>
                  <a:srgbClr val="006DFF"/>
                </a:solidFill>
                <a:effectLst/>
                <a:uLnTx/>
                <a:uFillTx/>
                <a:latin typeface="RR Pioneer Light Condensed" panose="020B0306050201060103" pitchFamily="34" charset="0"/>
                <a:ea typeface="+mn-ea"/>
                <a:cs typeface="+mn-cs"/>
              </a:rPr>
              <a:t>02</a:t>
            </a:r>
          </a:p>
        </p:txBody>
      </p:sp>
      <p:sp>
        <p:nvSpPr>
          <p:cNvPr id="13" name="Text Placeholder 17">
            <a:extLst>
              <a:ext uri="{FF2B5EF4-FFF2-40B4-BE49-F238E27FC236}">
                <a16:creationId xmlns:a16="http://schemas.microsoft.com/office/drawing/2014/main" id="{B7B305F5-626E-4C7E-BD23-2C1ED709ACBC}"/>
              </a:ext>
            </a:extLst>
          </p:cNvPr>
          <p:cNvSpPr txBox="1">
            <a:spLocks/>
          </p:cNvSpPr>
          <p:nvPr userDrawn="1"/>
        </p:nvSpPr>
        <p:spPr>
          <a:xfrm>
            <a:off x="3603600" y="1926000"/>
            <a:ext cx="5216400" cy="648000"/>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666666"/>
                </a:solidFill>
                <a:effectLst/>
                <a:uLnTx/>
                <a:uFillTx/>
                <a:latin typeface="RR Pioneer bold"/>
                <a:ea typeface="+mn-ea"/>
                <a:cs typeface="+mn-cs"/>
              </a:rPr>
              <a:t>Concept of Secure by Design</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dirty="0">
                <a:ln>
                  <a:noFill/>
                </a:ln>
                <a:solidFill>
                  <a:srgbClr val="666666"/>
                </a:solidFill>
                <a:effectLst/>
                <a:uLnTx/>
                <a:uFillTx/>
                <a:latin typeface="RR Pioneer"/>
                <a:ea typeface="+mn-ea"/>
                <a:cs typeface="+mn-cs"/>
              </a:rPr>
              <a:t>What it is and why it is different</a:t>
            </a:r>
          </a:p>
        </p:txBody>
      </p:sp>
      <p:sp>
        <p:nvSpPr>
          <p:cNvPr id="14" name="Text Placeholder 13">
            <a:extLst>
              <a:ext uri="{FF2B5EF4-FFF2-40B4-BE49-F238E27FC236}">
                <a16:creationId xmlns:a16="http://schemas.microsoft.com/office/drawing/2014/main" id="{B9B2225B-CAF7-43ED-B8EE-7AEF5B38E64C}"/>
              </a:ext>
            </a:extLst>
          </p:cNvPr>
          <p:cNvSpPr txBox="1">
            <a:spLocks/>
          </p:cNvSpPr>
          <p:nvPr userDrawn="1"/>
        </p:nvSpPr>
        <p:spPr>
          <a:xfrm>
            <a:off x="2714400" y="2772000"/>
            <a:ext cx="7668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4400" kern="1200" spc="400" baseline="0">
                <a:solidFill>
                  <a:schemeClr val="accent3"/>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400" b="0" i="0" u="none" strike="noStrike" kern="1200" cap="none" spc="400" normalizeH="0" baseline="0" noProof="0" dirty="0">
                <a:ln>
                  <a:noFill/>
                </a:ln>
                <a:solidFill>
                  <a:srgbClr val="D83F11"/>
                </a:solidFill>
                <a:effectLst/>
                <a:uLnTx/>
                <a:uFillTx/>
                <a:latin typeface="RR Pioneer Light Condensed" panose="020B0306050201060103" pitchFamily="34" charset="0"/>
                <a:ea typeface="+mn-ea"/>
                <a:cs typeface="+mn-cs"/>
              </a:rPr>
              <a:t>03</a:t>
            </a:r>
          </a:p>
        </p:txBody>
      </p:sp>
      <p:sp>
        <p:nvSpPr>
          <p:cNvPr id="16" name="Text Placeholder 17">
            <a:extLst>
              <a:ext uri="{FF2B5EF4-FFF2-40B4-BE49-F238E27FC236}">
                <a16:creationId xmlns:a16="http://schemas.microsoft.com/office/drawing/2014/main" id="{BDF80024-F6B9-4E96-9ED4-70B04E9EF4FE}"/>
              </a:ext>
            </a:extLst>
          </p:cNvPr>
          <p:cNvSpPr txBox="1">
            <a:spLocks/>
          </p:cNvSpPr>
          <p:nvPr userDrawn="1"/>
        </p:nvSpPr>
        <p:spPr>
          <a:xfrm>
            <a:off x="3603600" y="2862000"/>
            <a:ext cx="52164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666666"/>
                </a:solidFill>
                <a:effectLst/>
                <a:uLnTx/>
                <a:uFillTx/>
                <a:latin typeface="RR Pioneer bold"/>
                <a:ea typeface="+mn-ea"/>
                <a:cs typeface="+mn-cs"/>
              </a:rPr>
              <a:t>Application</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dirty="0">
                <a:ln>
                  <a:noFill/>
                </a:ln>
                <a:solidFill>
                  <a:srgbClr val="666666"/>
                </a:solidFill>
                <a:effectLst/>
                <a:uLnTx/>
                <a:uFillTx/>
                <a:latin typeface="RR Pioneer"/>
                <a:ea typeface="+mn-ea"/>
                <a:cs typeface="+mn-cs"/>
              </a:rPr>
              <a:t>How the concept is being applied to the SMR</a:t>
            </a:r>
          </a:p>
        </p:txBody>
      </p:sp>
      <p:sp>
        <p:nvSpPr>
          <p:cNvPr id="18" name="Text Placeholder 13">
            <a:extLst>
              <a:ext uri="{FF2B5EF4-FFF2-40B4-BE49-F238E27FC236}">
                <a16:creationId xmlns:a16="http://schemas.microsoft.com/office/drawing/2014/main" id="{39358C7B-1A9D-4B32-86A3-E3E4047C771C}"/>
              </a:ext>
            </a:extLst>
          </p:cNvPr>
          <p:cNvSpPr txBox="1">
            <a:spLocks/>
          </p:cNvSpPr>
          <p:nvPr userDrawn="1"/>
        </p:nvSpPr>
        <p:spPr>
          <a:xfrm>
            <a:off x="2714400" y="3711600"/>
            <a:ext cx="7668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4400" kern="1200" spc="400" baseline="0">
                <a:solidFill>
                  <a:schemeClr val="accent6"/>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400" b="0" i="0" u="none" strike="noStrike" kern="1200" cap="none" spc="400" normalizeH="0" baseline="0" noProof="0" dirty="0">
                <a:ln>
                  <a:noFill/>
                </a:ln>
                <a:solidFill>
                  <a:srgbClr val="819C00"/>
                </a:solidFill>
                <a:effectLst/>
                <a:uLnTx/>
                <a:uFillTx/>
                <a:latin typeface="RR Pioneer Light Condensed" panose="020B0306050201060103" pitchFamily="34" charset="0"/>
                <a:ea typeface="+mn-ea"/>
                <a:cs typeface="+mn-cs"/>
              </a:rPr>
              <a:t>04</a:t>
            </a:r>
          </a:p>
        </p:txBody>
      </p:sp>
      <p:sp>
        <p:nvSpPr>
          <p:cNvPr id="19" name="Text Placeholder 17">
            <a:extLst>
              <a:ext uri="{FF2B5EF4-FFF2-40B4-BE49-F238E27FC236}">
                <a16:creationId xmlns:a16="http://schemas.microsoft.com/office/drawing/2014/main" id="{E4DAFA39-A67E-46DA-BB6C-69B9B308CB8F}"/>
              </a:ext>
            </a:extLst>
          </p:cNvPr>
          <p:cNvSpPr txBox="1">
            <a:spLocks/>
          </p:cNvSpPr>
          <p:nvPr userDrawn="1"/>
        </p:nvSpPr>
        <p:spPr>
          <a:xfrm>
            <a:off x="3603600" y="3801600"/>
            <a:ext cx="52164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666666"/>
                </a:solidFill>
                <a:effectLst/>
                <a:uLnTx/>
                <a:uFillTx/>
                <a:latin typeface="RR Pioneer bold"/>
                <a:ea typeface="+mn-ea"/>
                <a:cs typeface="+mn-cs"/>
              </a:rPr>
              <a:t>Lessons learned</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dirty="0">
                <a:ln>
                  <a:noFill/>
                </a:ln>
                <a:solidFill>
                  <a:srgbClr val="666666"/>
                </a:solidFill>
                <a:effectLst/>
                <a:uLnTx/>
                <a:uFillTx/>
                <a:latin typeface="RR Pioneer"/>
                <a:ea typeface="+mn-ea"/>
                <a:cs typeface="+mn-cs"/>
              </a:rPr>
              <a:t>Parallels and insights for network engineering</a:t>
            </a:r>
          </a:p>
        </p:txBody>
      </p:sp>
      <p:pic>
        <p:nvPicPr>
          <p:cNvPr id="2" name="Picture 1" descr="A picture containing logo&#10;&#10;Description automatically generated">
            <a:extLst>
              <a:ext uri="{FF2B5EF4-FFF2-40B4-BE49-F238E27FC236}">
                <a16:creationId xmlns:a16="http://schemas.microsoft.com/office/drawing/2014/main" id="{E18309D6-AAE8-52BD-6791-FCDB04515F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233277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1"/>
            <a:ext cx="6869102" cy="461135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956918"/>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sp>
        <p:nvSpPr>
          <p:cNvPr id="20" name="Text Placeholder 13">
            <a:extLst>
              <a:ext uri="{FF2B5EF4-FFF2-40B4-BE49-F238E27FC236}">
                <a16:creationId xmlns:a16="http://schemas.microsoft.com/office/drawing/2014/main" id="{AE0EBB2A-179D-4389-B01C-FC5C02DD6C2D}"/>
              </a:ext>
            </a:extLst>
          </p:cNvPr>
          <p:cNvSpPr txBox="1">
            <a:spLocks/>
          </p:cNvSpPr>
          <p:nvPr userDrawn="1"/>
        </p:nvSpPr>
        <p:spPr>
          <a:xfrm>
            <a:off x="2487600" y="8424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rgbClr val="00BFBD"/>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00BFBD"/>
                </a:solidFill>
                <a:effectLst/>
                <a:uLnTx/>
                <a:uFillTx/>
                <a:latin typeface="RR Pioneer Light Condensed" panose="020B0306050201060103" pitchFamily="34" charset="0"/>
                <a:ea typeface="+mn-ea"/>
                <a:cs typeface="+mn-cs"/>
              </a:rPr>
              <a:t>XX</a:t>
            </a:r>
          </a:p>
        </p:txBody>
      </p:sp>
      <p:sp>
        <p:nvSpPr>
          <p:cNvPr id="21" name="Text Placeholder 17">
            <a:extLst>
              <a:ext uri="{FF2B5EF4-FFF2-40B4-BE49-F238E27FC236}">
                <a16:creationId xmlns:a16="http://schemas.microsoft.com/office/drawing/2014/main" id="{BC263CA0-C7E4-46EC-A0F7-B81E1A5210E2}"/>
              </a:ext>
            </a:extLst>
          </p:cNvPr>
          <p:cNvSpPr txBox="1">
            <a:spLocks/>
          </p:cNvSpPr>
          <p:nvPr userDrawn="1"/>
        </p:nvSpPr>
        <p:spPr>
          <a:xfrm>
            <a:off x="3330000" y="986400"/>
            <a:ext cx="22572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US"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22" name="Text Placeholder 13">
            <a:extLst>
              <a:ext uri="{FF2B5EF4-FFF2-40B4-BE49-F238E27FC236}">
                <a16:creationId xmlns:a16="http://schemas.microsoft.com/office/drawing/2014/main" id="{A8734004-7120-43A6-B4DE-E0C835F86CC9}"/>
              </a:ext>
            </a:extLst>
          </p:cNvPr>
          <p:cNvSpPr txBox="1">
            <a:spLocks/>
          </p:cNvSpPr>
          <p:nvPr userDrawn="1"/>
        </p:nvSpPr>
        <p:spPr>
          <a:xfrm>
            <a:off x="2487600" y="17820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chemeClr val="tx2"/>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10069F"/>
                </a:solidFill>
                <a:effectLst/>
                <a:uLnTx/>
                <a:uFillTx/>
                <a:latin typeface="RR Pioneer Light Condensed" panose="020B0306050201060103" pitchFamily="34" charset="0"/>
                <a:ea typeface="+mn-ea"/>
                <a:cs typeface="+mn-cs"/>
              </a:rPr>
              <a:t>XX</a:t>
            </a:r>
          </a:p>
        </p:txBody>
      </p:sp>
      <p:sp>
        <p:nvSpPr>
          <p:cNvPr id="23" name="Text Placeholder 17">
            <a:extLst>
              <a:ext uri="{FF2B5EF4-FFF2-40B4-BE49-F238E27FC236}">
                <a16:creationId xmlns:a16="http://schemas.microsoft.com/office/drawing/2014/main" id="{E097D76F-9D8B-46DE-B149-7ECDAC64C4CC}"/>
              </a:ext>
            </a:extLst>
          </p:cNvPr>
          <p:cNvSpPr txBox="1">
            <a:spLocks/>
          </p:cNvSpPr>
          <p:nvPr userDrawn="1"/>
        </p:nvSpPr>
        <p:spPr>
          <a:xfrm>
            <a:off x="3330000" y="1926000"/>
            <a:ext cx="2257200" cy="648000"/>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24" name="Text Placeholder 13">
            <a:extLst>
              <a:ext uri="{FF2B5EF4-FFF2-40B4-BE49-F238E27FC236}">
                <a16:creationId xmlns:a16="http://schemas.microsoft.com/office/drawing/2014/main" id="{51BF5D19-2524-4023-A6DB-C62A1E694067}"/>
              </a:ext>
            </a:extLst>
          </p:cNvPr>
          <p:cNvSpPr txBox="1">
            <a:spLocks/>
          </p:cNvSpPr>
          <p:nvPr userDrawn="1"/>
        </p:nvSpPr>
        <p:spPr>
          <a:xfrm>
            <a:off x="2487600" y="27288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chemeClr val="accent4"/>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880E4F"/>
                </a:solidFill>
                <a:effectLst/>
                <a:uLnTx/>
                <a:uFillTx/>
                <a:latin typeface="RR Pioneer Light Condensed" panose="020B0306050201060103" pitchFamily="34" charset="0"/>
                <a:ea typeface="+mn-ea"/>
                <a:cs typeface="+mn-cs"/>
              </a:rPr>
              <a:t>XX</a:t>
            </a:r>
          </a:p>
        </p:txBody>
      </p:sp>
      <p:sp>
        <p:nvSpPr>
          <p:cNvPr id="25" name="Text Placeholder 17">
            <a:extLst>
              <a:ext uri="{FF2B5EF4-FFF2-40B4-BE49-F238E27FC236}">
                <a16:creationId xmlns:a16="http://schemas.microsoft.com/office/drawing/2014/main" id="{015BEC4B-84DD-439F-9A24-D9F069965568}"/>
              </a:ext>
            </a:extLst>
          </p:cNvPr>
          <p:cNvSpPr txBox="1">
            <a:spLocks/>
          </p:cNvSpPr>
          <p:nvPr userDrawn="1"/>
        </p:nvSpPr>
        <p:spPr>
          <a:xfrm>
            <a:off x="3330000" y="2862000"/>
            <a:ext cx="22572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26" name="Text Placeholder 13">
            <a:extLst>
              <a:ext uri="{FF2B5EF4-FFF2-40B4-BE49-F238E27FC236}">
                <a16:creationId xmlns:a16="http://schemas.microsoft.com/office/drawing/2014/main" id="{CF8C151C-AD2A-443C-88AC-9F9CC186EA21}"/>
              </a:ext>
            </a:extLst>
          </p:cNvPr>
          <p:cNvSpPr txBox="1">
            <a:spLocks/>
          </p:cNvSpPr>
          <p:nvPr userDrawn="1"/>
        </p:nvSpPr>
        <p:spPr>
          <a:xfrm>
            <a:off x="2487600" y="36684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chemeClr val="accent3"/>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D83F11"/>
                </a:solidFill>
                <a:effectLst/>
                <a:uLnTx/>
                <a:uFillTx/>
                <a:latin typeface="RR Pioneer Light Condensed" panose="020B0306050201060103" pitchFamily="34" charset="0"/>
                <a:ea typeface="+mn-ea"/>
                <a:cs typeface="+mn-cs"/>
              </a:rPr>
              <a:t>XX</a:t>
            </a:r>
          </a:p>
        </p:txBody>
      </p:sp>
      <p:sp>
        <p:nvSpPr>
          <p:cNvPr id="27" name="Text Placeholder 17">
            <a:extLst>
              <a:ext uri="{FF2B5EF4-FFF2-40B4-BE49-F238E27FC236}">
                <a16:creationId xmlns:a16="http://schemas.microsoft.com/office/drawing/2014/main" id="{289943B1-CB7C-4F92-8616-A019D28AC849}"/>
              </a:ext>
            </a:extLst>
          </p:cNvPr>
          <p:cNvSpPr txBox="1">
            <a:spLocks/>
          </p:cNvSpPr>
          <p:nvPr userDrawn="1"/>
        </p:nvSpPr>
        <p:spPr>
          <a:xfrm>
            <a:off x="3330000" y="3801600"/>
            <a:ext cx="22572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28" name="Text Placeholder 13">
            <a:extLst>
              <a:ext uri="{FF2B5EF4-FFF2-40B4-BE49-F238E27FC236}">
                <a16:creationId xmlns:a16="http://schemas.microsoft.com/office/drawing/2014/main" id="{A886CE49-617C-4F1C-B5FE-C37EAC2225E0}"/>
              </a:ext>
            </a:extLst>
          </p:cNvPr>
          <p:cNvSpPr txBox="1">
            <a:spLocks/>
          </p:cNvSpPr>
          <p:nvPr userDrawn="1"/>
        </p:nvSpPr>
        <p:spPr>
          <a:xfrm>
            <a:off x="5720400" y="8424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chemeClr val="accent5"/>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58099C"/>
                </a:solidFill>
                <a:effectLst/>
                <a:uLnTx/>
                <a:uFillTx/>
                <a:latin typeface="RR Pioneer Light Condensed" panose="020B0306050201060103" pitchFamily="34" charset="0"/>
                <a:ea typeface="+mn-ea"/>
                <a:cs typeface="+mn-cs"/>
              </a:rPr>
              <a:t>XX</a:t>
            </a:r>
          </a:p>
        </p:txBody>
      </p:sp>
      <p:sp>
        <p:nvSpPr>
          <p:cNvPr id="29" name="Text Placeholder 17">
            <a:extLst>
              <a:ext uri="{FF2B5EF4-FFF2-40B4-BE49-F238E27FC236}">
                <a16:creationId xmlns:a16="http://schemas.microsoft.com/office/drawing/2014/main" id="{063EF4EE-CAD1-42B7-8ECE-695531B6C6DB}"/>
              </a:ext>
            </a:extLst>
          </p:cNvPr>
          <p:cNvSpPr txBox="1">
            <a:spLocks/>
          </p:cNvSpPr>
          <p:nvPr userDrawn="1"/>
        </p:nvSpPr>
        <p:spPr>
          <a:xfrm>
            <a:off x="6562800" y="986400"/>
            <a:ext cx="22572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US"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30" name="Text Placeholder 13">
            <a:extLst>
              <a:ext uri="{FF2B5EF4-FFF2-40B4-BE49-F238E27FC236}">
                <a16:creationId xmlns:a16="http://schemas.microsoft.com/office/drawing/2014/main" id="{2D646BE8-3D99-4801-861A-D89777C3EC31}"/>
              </a:ext>
            </a:extLst>
          </p:cNvPr>
          <p:cNvSpPr txBox="1">
            <a:spLocks/>
          </p:cNvSpPr>
          <p:nvPr userDrawn="1"/>
        </p:nvSpPr>
        <p:spPr>
          <a:xfrm>
            <a:off x="5720400" y="17820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chemeClr val="accent6"/>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819C00"/>
                </a:solidFill>
                <a:effectLst/>
                <a:uLnTx/>
                <a:uFillTx/>
                <a:latin typeface="RR Pioneer Light Condensed" panose="020B0306050201060103" pitchFamily="34" charset="0"/>
                <a:ea typeface="+mn-ea"/>
                <a:cs typeface="+mn-cs"/>
              </a:rPr>
              <a:t>XX</a:t>
            </a:r>
          </a:p>
        </p:txBody>
      </p:sp>
      <p:sp>
        <p:nvSpPr>
          <p:cNvPr id="31" name="Text Placeholder 17">
            <a:extLst>
              <a:ext uri="{FF2B5EF4-FFF2-40B4-BE49-F238E27FC236}">
                <a16:creationId xmlns:a16="http://schemas.microsoft.com/office/drawing/2014/main" id="{00620202-40E7-4B59-8DCC-A62DC06FF32F}"/>
              </a:ext>
            </a:extLst>
          </p:cNvPr>
          <p:cNvSpPr txBox="1">
            <a:spLocks/>
          </p:cNvSpPr>
          <p:nvPr userDrawn="1"/>
        </p:nvSpPr>
        <p:spPr>
          <a:xfrm>
            <a:off x="6562800" y="1926000"/>
            <a:ext cx="2257200" cy="648000"/>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32" name="Text Placeholder 13">
            <a:extLst>
              <a:ext uri="{FF2B5EF4-FFF2-40B4-BE49-F238E27FC236}">
                <a16:creationId xmlns:a16="http://schemas.microsoft.com/office/drawing/2014/main" id="{64B64966-FDB5-4C02-8C02-059852167C54}"/>
              </a:ext>
            </a:extLst>
          </p:cNvPr>
          <p:cNvSpPr txBox="1">
            <a:spLocks/>
          </p:cNvSpPr>
          <p:nvPr userDrawn="1"/>
        </p:nvSpPr>
        <p:spPr>
          <a:xfrm>
            <a:off x="5720400" y="27288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rgbClr val="E21D60"/>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E21D60"/>
                </a:solidFill>
                <a:effectLst/>
                <a:uLnTx/>
                <a:uFillTx/>
                <a:latin typeface="RR Pioneer Light Condensed" panose="020B0306050201060103" pitchFamily="34" charset="0"/>
                <a:ea typeface="+mn-ea"/>
                <a:cs typeface="+mn-cs"/>
              </a:rPr>
              <a:t>XX</a:t>
            </a:r>
          </a:p>
        </p:txBody>
      </p:sp>
      <p:sp>
        <p:nvSpPr>
          <p:cNvPr id="33" name="Text Placeholder 17">
            <a:extLst>
              <a:ext uri="{FF2B5EF4-FFF2-40B4-BE49-F238E27FC236}">
                <a16:creationId xmlns:a16="http://schemas.microsoft.com/office/drawing/2014/main" id="{A9C5A1DF-7472-468D-B11A-01DEFDA0FE7D}"/>
              </a:ext>
            </a:extLst>
          </p:cNvPr>
          <p:cNvSpPr txBox="1">
            <a:spLocks/>
          </p:cNvSpPr>
          <p:nvPr userDrawn="1"/>
        </p:nvSpPr>
        <p:spPr>
          <a:xfrm>
            <a:off x="6562800" y="2862000"/>
            <a:ext cx="22572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a:ln>
                  <a:noFill/>
                </a:ln>
                <a:solidFill>
                  <a:srgbClr val="666666"/>
                </a:solidFill>
                <a:effectLst/>
                <a:uLnTx/>
                <a:uFillTx/>
                <a:latin typeface="RR Pioneer"/>
                <a:ea typeface="+mn-ea"/>
                <a:cs typeface="+mn-cs"/>
              </a:rPr>
              <a:t>Presenter name</a:t>
            </a:r>
          </a:p>
        </p:txBody>
      </p:sp>
      <p:sp>
        <p:nvSpPr>
          <p:cNvPr id="34" name="Text Placeholder 13">
            <a:extLst>
              <a:ext uri="{FF2B5EF4-FFF2-40B4-BE49-F238E27FC236}">
                <a16:creationId xmlns:a16="http://schemas.microsoft.com/office/drawing/2014/main" id="{0350FF59-17D4-4DF9-A121-03EA450B94C0}"/>
              </a:ext>
            </a:extLst>
          </p:cNvPr>
          <p:cNvSpPr txBox="1">
            <a:spLocks/>
          </p:cNvSpPr>
          <p:nvPr userDrawn="1"/>
        </p:nvSpPr>
        <p:spPr>
          <a:xfrm>
            <a:off x="5720400" y="3668400"/>
            <a:ext cx="741600" cy="676800"/>
          </a:xfrm>
          <a:prstGeom prst="rect">
            <a:avLst/>
          </a:prstGeom>
        </p:spPr>
        <p:txBody>
          <a:bodyPr vert="horz" lIns="0" tIns="0" rIns="0" bIns="0"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3200" kern="1200" spc="400" baseline="0">
                <a:solidFill>
                  <a:schemeClr val="bg2"/>
                </a:solidFill>
                <a:latin typeface="RR Pioneer Light Condensed" panose="020B0306050201060103" pitchFamily="34" charset="0"/>
                <a:ea typeface="+mn-ea"/>
                <a:cs typeface="+mn-cs"/>
              </a:defRPr>
            </a:lvl1pPr>
            <a:lvl2pPr marL="171450" indent="-17145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400" normalizeH="0" baseline="0" noProof="0">
                <a:ln>
                  <a:noFill/>
                </a:ln>
                <a:solidFill>
                  <a:srgbClr val="006DFF"/>
                </a:solidFill>
                <a:effectLst/>
                <a:uLnTx/>
                <a:uFillTx/>
                <a:latin typeface="RR Pioneer Light Condensed" panose="020B0306050201060103" pitchFamily="34" charset="0"/>
                <a:ea typeface="+mn-ea"/>
                <a:cs typeface="+mn-cs"/>
              </a:rPr>
              <a:t>XX</a:t>
            </a:r>
          </a:p>
        </p:txBody>
      </p:sp>
      <p:sp>
        <p:nvSpPr>
          <p:cNvPr id="35" name="Text Placeholder 17">
            <a:extLst>
              <a:ext uri="{FF2B5EF4-FFF2-40B4-BE49-F238E27FC236}">
                <a16:creationId xmlns:a16="http://schemas.microsoft.com/office/drawing/2014/main" id="{CD20BAA6-690F-4511-857B-27CC8BA41D51}"/>
              </a:ext>
            </a:extLst>
          </p:cNvPr>
          <p:cNvSpPr txBox="1">
            <a:spLocks/>
          </p:cNvSpPr>
          <p:nvPr userDrawn="1"/>
        </p:nvSpPr>
        <p:spPr>
          <a:xfrm>
            <a:off x="6562800" y="3801600"/>
            <a:ext cx="2257200" cy="64800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rgbClr val="666666"/>
                </a:solidFill>
                <a:latin typeface="+mj-lt"/>
                <a:ea typeface="+mn-ea"/>
                <a:cs typeface="+mn-cs"/>
              </a:defRPr>
            </a:lvl1pPr>
            <a:lvl2pPr marL="0" indent="0" algn="l" defTabSz="685800" rtl="0" eaLnBrk="1" latinLnBrk="0" hangingPunct="1">
              <a:lnSpc>
                <a:spcPct val="90000"/>
              </a:lnSpc>
              <a:spcBef>
                <a:spcPts val="0"/>
              </a:spcBef>
              <a:buClr>
                <a:schemeClr val="tx2"/>
              </a:buClr>
              <a:buFont typeface="Wingdings" panose="05000000000000000000" pitchFamily="2" charset="2"/>
              <a:buNone/>
              <a:defRPr sz="1600" kern="1200">
                <a:solidFill>
                  <a:srgbClr val="666666"/>
                </a:solidFill>
                <a:latin typeface="+mn-lt"/>
                <a:ea typeface="+mn-ea"/>
                <a:cs typeface="+mn-cs"/>
              </a:defRPr>
            </a:lvl2pPr>
            <a:lvl3pPr marL="187325" indent="0" algn="l" defTabSz="685800" rtl="0" eaLnBrk="1" latinLnBrk="0" hangingPunct="1">
              <a:lnSpc>
                <a:spcPct val="90000"/>
              </a:lnSpc>
              <a:spcBef>
                <a:spcPts val="375"/>
              </a:spcBef>
              <a:buClr>
                <a:schemeClr val="tx2"/>
              </a:buClr>
              <a:buFont typeface="Wingdings" panose="05000000000000000000" pitchFamily="2" charset="2"/>
              <a:buNone/>
              <a:defRPr sz="1200" kern="1200">
                <a:solidFill>
                  <a:schemeClr val="bg1"/>
                </a:solidFill>
                <a:latin typeface="+mn-lt"/>
                <a:ea typeface="+mn-ea"/>
                <a:cs typeface="+mn-cs"/>
              </a:defRPr>
            </a:lvl3pPr>
            <a:lvl4pPr marL="541338"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tx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666666"/>
                </a:solidFill>
                <a:effectLst/>
                <a:uLnTx/>
                <a:uFillTx/>
                <a:latin typeface="RR Pioneer bold"/>
                <a:ea typeface="+mn-ea"/>
                <a:cs typeface="+mn-cs"/>
              </a:rPr>
              <a:t>Subject title</a:t>
            </a:r>
          </a:p>
          <a:p>
            <a:pPr marL="0" marR="0" lvl="1" indent="0" algn="l" defTabSz="685783" rtl="0" eaLnBrk="1" fontAlgn="auto" latinLnBrk="0" hangingPunct="1">
              <a:lnSpc>
                <a:spcPct val="90000"/>
              </a:lnSpc>
              <a:spcBef>
                <a:spcPts val="0"/>
              </a:spcBef>
              <a:spcAft>
                <a:spcPts val="0"/>
              </a:spcAft>
              <a:buClr>
                <a:srgbClr val="10069F"/>
              </a:buClr>
              <a:buSzTx/>
              <a:buFont typeface="Wingdings" panose="05000000000000000000" pitchFamily="2" charset="2"/>
              <a:buNone/>
              <a:tabLst/>
              <a:defRPr/>
            </a:pPr>
            <a:r>
              <a:rPr kumimoji="0" lang="en-GB" sz="1600" b="0" i="0" u="none" strike="noStrike" kern="1200" cap="none" spc="0" normalizeH="0" baseline="0" noProof="0">
                <a:ln>
                  <a:noFill/>
                </a:ln>
                <a:solidFill>
                  <a:srgbClr val="666666"/>
                </a:solidFill>
                <a:effectLst/>
                <a:uLnTx/>
                <a:uFillTx/>
                <a:latin typeface="RR Pioneer"/>
                <a:ea typeface="+mn-ea"/>
                <a:cs typeface="+mn-cs"/>
              </a:rPr>
              <a:t>Presenter name</a:t>
            </a:r>
          </a:p>
        </p:txBody>
      </p:sp>
      <p:pic>
        <p:nvPicPr>
          <p:cNvPr id="2" name="Picture 1" descr="A picture containing logo&#10;&#10;Description automatically generated">
            <a:extLst>
              <a:ext uri="{FF2B5EF4-FFF2-40B4-BE49-F238E27FC236}">
                <a16:creationId xmlns:a16="http://schemas.microsoft.com/office/drawing/2014/main" id="{2E0160C9-1649-B14D-3ACF-5B57CA562C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2339868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1"/>
            <a:ext cx="6869102" cy="4611353"/>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8" y="532147"/>
            <a:ext cx="5836835" cy="695484"/>
          </a:xfrm>
          <a:prstGeom prst="rect">
            <a:avLst/>
          </a:prstGeom>
        </p:spPr>
        <p:txBody>
          <a:bodyPr lIns="0" tIns="0" rIns="0" bIns="0" anchor="t">
            <a:normAutofit/>
          </a:bodyPr>
          <a:lstStyle>
            <a:lvl1pPr marL="0" indent="0">
              <a:buNone/>
              <a:defRPr sz="2400" b="0">
                <a:solidFill>
                  <a:schemeClr val="tx1"/>
                </a:solidFill>
                <a:latin typeface="RR Pioneer Bold" panose="020B0803050201040103" pitchFamily="34" charset="0"/>
              </a:defRPr>
            </a:lvl1pPr>
          </a:lstStyle>
          <a:p>
            <a:r>
              <a:rPr lang="en-US"/>
              <a:t>Option three slide</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16842" y="1227631"/>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697378" y="1462528"/>
            <a:ext cx="5836835" cy="2625725"/>
          </a:xfrm>
          <a:prstGeom prst="rect">
            <a:avLst/>
          </a:prstGeom>
        </p:spPr>
        <p:txBody>
          <a:bodyPr>
            <a:normAutofit/>
          </a:bodyPr>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sz="18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37985" y="2067721"/>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pic>
        <p:nvPicPr>
          <p:cNvPr id="3" name="Picture 2" descr="A picture containing logo&#10;&#10;Description automatically generated">
            <a:extLst>
              <a:ext uri="{FF2B5EF4-FFF2-40B4-BE49-F238E27FC236}">
                <a16:creationId xmlns:a16="http://schemas.microsoft.com/office/drawing/2014/main" id="{1D5BF6DD-58AB-1630-87FA-3836EF8D25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308200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1"/>
            <a:ext cx="6869102" cy="461135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8" y="532147"/>
            <a:ext cx="5836835" cy="695484"/>
          </a:xfrm>
          <a:prstGeom prst="rect">
            <a:avLst/>
          </a:prstGeom>
        </p:spPr>
        <p:txBody>
          <a:bodyPr lIns="0" tIns="0" rIns="0" bIns="0" anchor="t">
            <a:normAutofit/>
          </a:bodyPr>
          <a:lstStyle>
            <a:lvl1pPr marL="0" indent="0">
              <a:buNone/>
              <a:defRPr sz="2400" b="0">
                <a:solidFill>
                  <a:srgbClr val="4F98FF"/>
                </a:solidFill>
                <a:latin typeface="RR Pioneer Bold" panose="020B0803050201040103" pitchFamily="34" charset="0"/>
              </a:defRPr>
            </a:lvl1pPr>
          </a:lstStyle>
          <a:p>
            <a:r>
              <a:rPr lang="en-US"/>
              <a:t>Box option</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07538" y="1227631"/>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28680" y="2067721"/>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sp>
        <p:nvSpPr>
          <p:cNvPr id="19" name="Text Placeholder 4">
            <a:extLst>
              <a:ext uri="{FF2B5EF4-FFF2-40B4-BE49-F238E27FC236}">
                <a16:creationId xmlns:a16="http://schemas.microsoft.com/office/drawing/2014/main" id="{0415BD7F-29D6-CB47-B7BA-5DFC582F855F}"/>
              </a:ext>
            </a:extLst>
          </p:cNvPr>
          <p:cNvSpPr>
            <a:spLocks noGrp="1"/>
          </p:cNvSpPr>
          <p:nvPr>
            <p:ph type="body" sz="quarter" idx="37" hasCustomPrompt="1"/>
          </p:nvPr>
        </p:nvSpPr>
        <p:spPr>
          <a:xfrm>
            <a:off x="2596322" y="987425"/>
            <a:ext cx="2948439" cy="1134000"/>
          </a:xfrm>
          <a:prstGeom prst="roundRect">
            <a:avLst>
              <a:gd name="adj" fmla="val 4279"/>
            </a:avLst>
          </a:prstGeom>
          <a:solidFill>
            <a:srgbClr val="10069F"/>
          </a:solidFill>
        </p:spPr>
        <p:txBody>
          <a:bodyPr lIns="144000" tIns="144000" rIns="0" bIns="936000">
            <a:noAutofit/>
          </a:bodyPr>
          <a:lstStyle>
            <a:lvl1pPr marL="0" indent="0" algn="l" defTabSz="685783"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892"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783"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675"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566" indent="0" algn="l" defTabSz="685783"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0" name="Text Placeholder 4">
            <a:extLst>
              <a:ext uri="{FF2B5EF4-FFF2-40B4-BE49-F238E27FC236}">
                <a16:creationId xmlns:a16="http://schemas.microsoft.com/office/drawing/2014/main" id="{CDC0D93C-8478-7147-9A81-EF3586008F86}"/>
              </a:ext>
            </a:extLst>
          </p:cNvPr>
          <p:cNvSpPr>
            <a:spLocks noGrp="1"/>
          </p:cNvSpPr>
          <p:nvPr>
            <p:ph type="body" sz="quarter" idx="38" hasCustomPrompt="1"/>
          </p:nvPr>
        </p:nvSpPr>
        <p:spPr>
          <a:xfrm>
            <a:off x="5668079" y="987425"/>
            <a:ext cx="2948439" cy="1134000"/>
          </a:xfrm>
          <a:prstGeom prst="roundRect">
            <a:avLst>
              <a:gd name="adj" fmla="val 4279"/>
            </a:avLst>
          </a:prstGeom>
          <a:solidFill>
            <a:srgbClr val="10069F"/>
          </a:solidFill>
        </p:spPr>
        <p:txBody>
          <a:bodyPr lIns="144000" tIns="144000" rIns="0" bIns="936000">
            <a:noAutofit/>
          </a:bodyPr>
          <a:lstStyle>
            <a:lvl1pPr marL="0" indent="0" algn="l" defTabSz="685783"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892"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783"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675"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566" indent="0" algn="l" defTabSz="685783"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1" name="Text Placeholder 4">
            <a:extLst>
              <a:ext uri="{FF2B5EF4-FFF2-40B4-BE49-F238E27FC236}">
                <a16:creationId xmlns:a16="http://schemas.microsoft.com/office/drawing/2014/main" id="{2EED0024-F970-F44B-A70B-E03F7D102879}"/>
              </a:ext>
            </a:extLst>
          </p:cNvPr>
          <p:cNvSpPr>
            <a:spLocks noGrp="1"/>
          </p:cNvSpPr>
          <p:nvPr>
            <p:ph type="body" sz="quarter" idx="39" hasCustomPrompt="1"/>
          </p:nvPr>
        </p:nvSpPr>
        <p:spPr>
          <a:xfrm>
            <a:off x="2596322" y="2176145"/>
            <a:ext cx="2948439" cy="1134000"/>
          </a:xfrm>
          <a:prstGeom prst="roundRect">
            <a:avLst>
              <a:gd name="adj" fmla="val 4279"/>
            </a:avLst>
          </a:prstGeom>
          <a:solidFill>
            <a:srgbClr val="006DFF"/>
          </a:solidFill>
        </p:spPr>
        <p:txBody>
          <a:bodyPr lIns="144000" tIns="144000" rIns="0" bIns="936000">
            <a:noAutofit/>
          </a:bodyPr>
          <a:lstStyle>
            <a:lvl1pPr marL="0" indent="0" algn="l" defTabSz="685783"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892"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783"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675"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566" indent="0" algn="l" defTabSz="685783"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2" name="Text Placeholder 4">
            <a:extLst>
              <a:ext uri="{FF2B5EF4-FFF2-40B4-BE49-F238E27FC236}">
                <a16:creationId xmlns:a16="http://schemas.microsoft.com/office/drawing/2014/main" id="{DDC8BCEF-CEF4-2040-8676-105BEDD9A292}"/>
              </a:ext>
            </a:extLst>
          </p:cNvPr>
          <p:cNvSpPr>
            <a:spLocks noGrp="1"/>
          </p:cNvSpPr>
          <p:nvPr>
            <p:ph type="body" sz="quarter" idx="40" hasCustomPrompt="1"/>
          </p:nvPr>
        </p:nvSpPr>
        <p:spPr>
          <a:xfrm>
            <a:off x="5668229" y="2176145"/>
            <a:ext cx="2948439" cy="1134000"/>
          </a:xfrm>
          <a:prstGeom prst="roundRect">
            <a:avLst>
              <a:gd name="adj" fmla="val 4279"/>
            </a:avLst>
          </a:prstGeom>
          <a:solidFill>
            <a:srgbClr val="006DFF"/>
          </a:solidFill>
        </p:spPr>
        <p:txBody>
          <a:bodyPr lIns="144000" tIns="144000" rIns="0" bIns="936000">
            <a:noAutofit/>
          </a:bodyPr>
          <a:lstStyle>
            <a:lvl1pPr marL="0" indent="0" algn="l" defTabSz="685783"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892"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783"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675"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566" indent="0" algn="l" defTabSz="685783"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3" name="Text Placeholder 4">
            <a:extLst>
              <a:ext uri="{FF2B5EF4-FFF2-40B4-BE49-F238E27FC236}">
                <a16:creationId xmlns:a16="http://schemas.microsoft.com/office/drawing/2014/main" id="{62D045D8-4307-434A-A2D4-1F60BC13EC58}"/>
              </a:ext>
            </a:extLst>
          </p:cNvPr>
          <p:cNvSpPr>
            <a:spLocks noGrp="1"/>
          </p:cNvSpPr>
          <p:nvPr>
            <p:ph type="body" sz="quarter" idx="41" hasCustomPrompt="1"/>
          </p:nvPr>
        </p:nvSpPr>
        <p:spPr>
          <a:xfrm>
            <a:off x="2596322" y="3364865"/>
            <a:ext cx="2948439" cy="1134000"/>
          </a:xfrm>
          <a:prstGeom prst="roundRect">
            <a:avLst>
              <a:gd name="adj" fmla="val 4279"/>
            </a:avLst>
          </a:prstGeom>
          <a:solidFill>
            <a:srgbClr val="4F98FF"/>
          </a:solidFill>
        </p:spPr>
        <p:txBody>
          <a:bodyPr lIns="144000" tIns="144000" rIns="0" bIns="936000">
            <a:noAutofit/>
          </a:bodyPr>
          <a:lstStyle>
            <a:lvl1pPr marL="0" indent="0" algn="l" defTabSz="685783" rtl="0" eaLnBrk="1" latinLnBrk="0" hangingPunct="1">
              <a:lnSpc>
                <a:spcPct val="90000"/>
              </a:lnSpc>
              <a:spcBef>
                <a:spcPct val="0"/>
              </a:spcBef>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892"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783"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675"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566" indent="0" algn="l" defTabSz="685783"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4" name="Text Placeholder 4">
            <a:extLst>
              <a:ext uri="{FF2B5EF4-FFF2-40B4-BE49-F238E27FC236}">
                <a16:creationId xmlns:a16="http://schemas.microsoft.com/office/drawing/2014/main" id="{4EA6A869-6052-BA4C-88BE-A4C4E3784B9D}"/>
              </a:ext>
            </a:extLst>
          </p:cNvPr>
          <p:cNvSpPr>
            <a:spLocks noGrp="1"/>
          </p:cNvSpPr>
          <p:nvPr>
            <p:ph type="body" sz="quarter" idx="44" hasCustomPrompt="1"/>
          </p:nvPr>
        </p:nvSpPr>
        <p:spPr>
          <a:xfrm>
            <a:off x="5668229" y="3364865"/>
            <a:ext cx="2948439" cy="1134000"/>
          </a:xfrm>
          <a:prstGeom prst="roundRect">
            <a:avLst>
              <a:gd name="adj" fmla="val 4279"/>
            </a:avLst>
          </a:prstGeom>
          <a:solidFill>
            <a:srgbClr val="4F98FF"/>
          </a:solidFill>
        </p:spPr>
        <p:txBody>
          <a:bodyPr lIns="144000" tIns="144000" rIns="0" bIns="936000">
            <a:noAutofit/>
          </a:bodyPr>
          <a:lstStyle>
            <a:lvl1pPr marL="0" indent="0" algn="l" defTabSz="685783" rtl="0" eaLnBrk="1" latinLnBrk="0" hangingPunct="1">
              <a:lnSpc>
                <a:spcPct val="90000"/>
              </a:lnSpc>
              <a:spcBef>
                <a:spcPct val="0"/>
              </a:spcBef>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892"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783"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675" indent="0" algn="l" defTabSz="685783"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566" indent="0" algn="l" defTabSz="685783"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5" name="Text Placeholder 13">
            <a:extLst>
              <a:ext uri="{FF2B5EF4-FFF2-40B4-BE49-F238E27FC236}">
                <a16:creationId xmlns:a16="http://schemas.microsoft.com/office/drawing/2014/main" id="{2D7F894C-8835-C246-B221-3273B0BBE6B0}"/>
              </a:ext>
            </a:extLst>
          </p:cNvPr>
          <p:cNvSpPr>
            <a:spLocks noGrp="1"/>
          </p:cNvSpPr>
          <p:nvPr>
            <p:ph type="body" sz="quarter" idx="45" hasCustomPrompt="1"/>
          </p:nvPr>
        </p:nvSpPr>
        <p:spPr>
          <a:xfrm>
            <a:off x="2759281" y="1569600"/>
            <a:ext cx="935139"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XXX</a:t>
            </a:r>
          </a:p>
        </p:txBody>
      </p:sp>
      <p:sp>
        <p:nvSpPr>
          <p:cNvPr id="26" name="Text Placeholder 13">
            <a:extLst>
              <a:ext uri="{FF2B5EF4-FFF2-40B4-BE49-F238E27FC236}">
                <a16:creationId xmlns:a16="http://schemas.microsoft.com/office/drawing/2014/main" id="{EEC852FA-13EC-AA4B-A716-44367F5419D6}"/>
              </a:ext>
            </a:extLst>
          </p:cNvPr>
          <p:cNvSpPr>
            <a:spLocks noGrp="1"/>
          </p:cNvSpPr>
          <p:nvPr>
            <p:ph type="body" sz="quarter" idx="46" hasCustomPrompt="1"/>
          </p:nvPr>
        </p:nvSpPr>
        <p:spPr>
          <a:xfrm>
            <a:off x="3353281" y="1569600"/>
            <a:ext cx="935139"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bn</a:t>
            </a:r>
          </a:p>
        </p:txBody>
      </p:sp>
      <p:sp>
        <p:nvSpPr>
          <p:cNvPr id="27" name="Text Placeholder 13">
            <a:extLst>
              <a:ext uri="{FF2B5EF4-FFF2-40B4-BE49-F238E27FC236}">
                <a16:creationId xmlns:a16="http://schemas.microsoft.com/office/drawing/2014/main" id="{C5DD8A65-D8CD-BE4E-8AD9-C1B26DD83362}"/>
              </a:ext>
            </a:extLst>
          </p:cNvPr>
          <p:cNvSpPr>
            <a:spLocks noGrp="1"/>
          </p:cNvSpPr>
          <p:nvPr>
            <p:ph type="body" sz="quarter" idx="47" hasCustomPrompt="1"/>
          </p:nvPr>
        </p:nvSpPr>
        <p:spPr>
          <a:xfrm>
            <a:off x="5837281" y="1569600"/>
            <a:ext cx="773299"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XXX</a:t>
            </a:r>
          </a:p>
        </p:txBody>
      </p:sp>
      <p:sp>
        <p:nvSpPr>
          <p:cNvPr id="28" name="Text Placeholder 13">
            <a:extLst>
              <a:ext uri="{FF2B5EF4-FFF2-40B4-BE49-F238E27FC236}">
                <a16:creationId xmlns:a16="http://schemas.microsoft.com/office/drawing/2014/main" id="{3D0C427C-FD1C-3145-899A-965F77C2A05F}"/>
              </a:ext>
            </a:extLst>
          </p:cNvPr>
          <p:cNvSpPr>
            <a:spLocks noGrp="1"/>
          </p:cNvSpPr>
          <p:nvPr>
            <p:ph type="body" sz="quarter" idx="48" hasCustomPrompt="1"/>
          </p:nvPr>
        </p:nvSpPr>
        <p:spPr>
          <a:xfrm>
            <a:off x="6445681" y="1569600"/>
            <a:ext cx="773299"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bn</a:t>
            </a:r>
          </a:p>
        </p:txBody>
      </p:sp>
      <p:sp>
        <p:nvSpPr>
          <p:cNvPr id="29" name="Text Placeholder 13">
            <a:extLst>
              <a:ext uri="{FF2B5EF4-FFF2-40B4-BE49-F238E27FC236}">
                <a16:creationId xmlns:a16="http://schemas.microsoft.com/office/drawing/2014/main" id="{E2062DAC-9855-B04C-B0E5-C1C94D8F2657}"/>
              </a:ext>
            </a:extLst>
          </p:cNvPr>
          <p:cNvSpPr>
            <a:spLocks noGrp="1"/>
          </p:cNvSpPr>
          <p:nvPr>
            <p:ph type="body" sz="quarter" idx="49" hasCustomPrompt="1"/>
          </p:nvPr>
        </p:nvSpPr>
        <p:spPr>
          <a:xfrm>
            <a:off x="5837281" y="2764800"/>
            <a:ext cx="696020"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XXX</a:t>
            </a:r>
          </a:p>
        </p:txBody>
      </p:sp>
      <p:sp>
        <p:nvSpPr>
          <p:cNvPr id="30" name="Text Placeholder 13">
            <a:extLst>
              <a:ext uri="{FF2B5EF4-FFF2-40B4-BE49-F238E27FC236}">
                <a16:creationId xmlns:a16="http://schemas.microsoft.com/office/drawing/2014/main" id="{E1FA82BF-0F17-2B4E-BAE8-EB3608613033}"/>
              </a:ext>
            </a:extLst>
          </p:cNvPr>
          <p:cNvSpPr>
            <a:spLocks noGrp="1"/>
          </p:cNvSpPr>
          <p:nvPr>
            <p:ph type="body" sz="quarter" idx="50" hasCustomPrompt="1"/>
          </p:nvPr>
        </p:nvSpPr>
        <p:spPr>
          <a:xfrm>
            <a:off x="6445681" y="27648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bn</a:t>
            </a:r>
          </a:p>
        </p:txBody>
      </p:sp>
      <p:sp>
        <p:nvSpPr>
          <p:cNvPr id="31" name="Text Placeholder 13">
            <a:extLst>
              <a:ext uri="{FF2B5EF4-FFF2-40B4-BE49-F238E27FC236}">
                <a16:creationId xmlns:a16="http://schemas.microsoft.com/office/drawing/2014/main" id="{C5698E71-6A2C-D843-95B3-40DA153F1BD8}"/>
              </a:ext>
            </a:extLst>
          </p:cNvPr>
          <p:cNvSpPr>
            <a:spLocks noGrp="1"/>
          </p:cNvSpPr>
          <p:nvPr>
            <p:ph type="body" sz="quarter" idx="51" hasCustomPrompt="1"/>
          </p:nvPr>
        </p:nvSpPr>
        <p:spPr>
          <a:xfrm>
            <a:off x="2759281" y="2764800"/>
            <a:ext cx="696020"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XXX</a:t>
            </a:r>
          </a:p>
        </p:txBody>
      </p:sp>
      <p:sp>
        <p:nvSpPr>
          <p:cNvPr id="32" name="Text Placeholder 13">
            <a:extLst>
              <a:ext uri="{FF2B5EF4-FFF2-40B4-BE49-F238E27FC236}">
                <a16:creationId xmlns:a16="http://schemas.microsoft.com/office/drawing/2014/main" id="{6583474B-7C8D-2142-B80C-6ACCEED0081D}"/>
              </a:ext>
            </a:extLst>
          </p:cNvPr>
          <p:cNvSpPr>
            <a:spLocks noGrp="1"/>
          </p:cNvSpPr>
          <p:nvPr>
            <p:ph type="body" sz="quarter" idx="52" hasCustomPrompt="1"/>
          </p:nvPr>
        </p:nvSpPr>
        <p:spPr>
          <a:xfrm>
            <a:off x="3353281" y="27648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bn</a:t>
            </a:r>
          </a:p>
        </p:txBody>
      </p:sp>
      <p:sp>
        <p:nvSpPr>
          <p:cNvPr id="33" name="Text Placeholder 13">
            <a:extLst>
              <a:ext uri="{FF2B5EF4-FFF2-40B4-BE49-F238E27FC236}">
                <a16:creationId xmlns:a16="http://schemas.microsoft.com/office/drawing/2014/main" id="{599F3488-E85D-E241-A96E-1A3D96CFAAAD}"/>
              </a:ext>
            </a:extLst>
          </p:cNvPr>
          <p:cNvSpPr>
            <a:spLocks noGrp="1"/>
          </p:cNvSpPr>
          <p:nvPr>
            <p:ph type="body" sz="quarter" idx="53" hasCustomPrompt="1"/>
          </p:nvPr>
        </p:nvSpPr>
        <p:spPr>
          <a:xfrm>
            <a:off x="2759281" y="3956400"/>
            <a:ext cx="696020"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XXX</a:t>
            </a:r>
          </a:p>
        </p:txBody>
      </p:sp>
      <p:sp>
        <p:nvSpPr>
          <p:cNvPr id="34" name="Text Placeholder 13">
            <a:extLst>
              <a:ext uri="{FF2B5EF4-FFF2-40B4-BE49-F238E27FC236}">
                <a16:creationId xmlns:a16="http://schemas.microsoft.com/office/drawing/2014/main" id="{C86A8A8F-49D6-1848-B934-929EE31BE1E7}"/>
              </a:ext>
            </a:extLst>
          </p:cNvPr>
          <p:cNvSpPr>
            <a:spLocks noGrp="1"/>
          </p:cNvSpPr>
          <p:nvPr>
            <p:ph type="body" sz="quarter" idx="54" hasCustomPrompt="1"/>
          </p:nvPr>
        </p:nvSpPr>
        <p:spPr>
          <a:xfrm>
            <a:off x="3353281" y="39564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bn</a:t>
            </a:r>
          </a:p>
        </p:txBody>
      </p:sp>
      <p:sp>
        <p:nvSpPr>
          <p:cNvPr id="35" name="Text Placeholder 13">
            <a:extLst>
              <a:ext uri="{FF2B5EF4-FFF2-40B4-BE49-F238E27FC236}">
                <a16:creationId xmlns:a16="http://schemas.microsoft.com/office/drawing/2014/main" id="{5A927F31-876B-744B-94B6-3E6E2F1F5784}"/>
              </a:ext>
            </a:extLst>
          </p:cNvPr>
          <p:cNvSpPr>
            <a:spLocks noGrp="1"/>
          </p:cNvSpPr>
          <p:nvPr>
            <p:ph type="body" sz="quarter" idx="55" hasCustomPrompt="1"/>
          </p:nvPr>
        </p:nvSpPr>
        <p:spPr>
          <a:xfrm>
            <a:off x="5837281" y="3956400"/>
            <a:ext cx="696020" cy="482400"/>
          </a:xfrm>
        </p:spPr>
        <p:txBody>
          <a:bodyPr>
            <a:noAutofit/>
          </a:bodyPr>
          <a:lstStyle>
            <a:lvl1pPr marL="0" indent="0" algn="r">
              <a:buNone/>
              <a:defRPr lang="en-US" sz="3200" kern="1200" dirty="0" smtClean="0">
                <a:solidFill>
                  <a:schemeClr val="tx1"/>
                </a:solidFill>
                <a:latin typeface="RR Pioneer Light Condensed" panose="020B030605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XXX</a:t>
            </a:r>
          </a:p>
        </p:txBody>
      </p:sp>
      <p:sp>
        <p:nvSpPr>
          <p:cNvPr id="36" name="Text Placeholder 13">
            <a:extLst>
              <a:ext uri="{FF2B5EF4-FFF2-40B4-BE49-F238E27FC236}">
                <a16:creationId xmlns:a16="http://schemas.microsoft.com/office/drawing/2014/main" id="{A21861CE-DDB2-C646-9A9E-37CA2916FA44}"/>
              </a:ext>
            </a:extLst>
          </p:cNvPr>
          <p:cNvSpPr>
            <a:spLocks noGrp="1"/>
          </p:cNvSpPr>
          <p:nvPr>
            <p:ph type="body" sz="quarter" idx="56" hasCustomPrompt="1"/>
          </p:nvPr>
        </p:nvSpPr>
        <p:spPr>
          <a:xfrm>
            <a:off x="6445681" y="39564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bn</a:t>
            </a:r>
          </a:p>
        </p:txBody>
      </p:sp>
      <p:sp>
        <p:nvSpPr>
          <p:cNvPr id="37" name="Text Placeholder 13">
            <a:extLst>
              <a:ext uri="{FF2B5EF4-FFF2-40B4-BE49-F238E27FC236}">
                <a16:creationId xmlns:a16="http://schemas.microsoft.com/office/drawing/2014/main" id="{829CFA2D-1ACC-524D-832B-1E315DF2A7C4}"/>
              </a:ext>
            </a:extLst>
          </p:cNvPr>
          <p:cNvSpPr>
            <a:spLocks noGrp="1"/>
          </p:cNvSpPr>
          <p:nvPr>
            <p:ph type="body" sz="quarter" idx="57" hasCustomPrompt="1"/>
          </p:nvPr>
        </p:nvSpPr>
        <p:spPr>
          <a:xfrm>
            <a:off x="8317681" y="3988800"/>
            <a:ext cx="204963" cy="396000"/>
          </a:xfrm>
        </p:spPr>
        <p:txBody>
          <a:bodyPr anchor="t">
            <a:noAutofit/>
          </a:bodyPr>
          <a:lstStyle>
            <a:lvl1pPr marL="0" indent="0">
              <a:buNone/>
              <a:defRPr lang="en-US" sz="1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a:t>
            </a:r>
          </a:p>
        </p:txBody>
      </p:sp>
      <p:sp>
        <p:nvSpPr>
          <p:cNvPr id="38" name="Text Placeholder 28">
            <a:extLst>
              <a:ext uri="{FF2B5EF4-FFF2-40B4-BE49-F238E27FC236}">
                <a16:creationId xmlns:a16="http://schemas.microsoft.com/office/drawing/2014/main" id="{E3DA7F83-A5F1-DD4A-960E-C80886CC766B}"/>
              </a:ext>
            </a:extLst>
          </p:cNvPr>
          <p:cNvSpPr>
            <a:spLocks noGrp="1"/>
          </p:cNvSpPr>
          <p:nvPr>
            <p:ph type="body" sz="quarter" idx="58" hasCustomPrompt="1"/>
          </p:nvPr>
        </p:nvSpPr>
        <p:spPr>
          <a:xfrm>
            <a:off x="7244879" y="3956400"/>
            <a:ext cx="1199889" cy="496800"/>
          </a:xfrm>
        </p:spPr>
        <p:txBody>
          <a:bodyPr>
            <a:noAutofit/>
          </a:bodyPr>
          <a:lstStyle>
            <a:lvl1pPr marL="0" indent="0" algn="r">
              <a:buFont typeface="Arial" panose="020B0604020202020204" pitchFamily="34" charset="0"/>
              <a:buNone/>
              <a:defRPr lang="en-US" sz="3200" kern="1200" dirty="0" smtClean="0">
                <a:solidFill>
                  <a:schemeClr val="tx1"/>
                </a:solidFill>
                <a:latin typeface="RR Pioneer Light Condensed" panose="020B0306050201060103" pitchFamily="34" charset="0"/>
                <a:ea typeface="+mn-ea"/>
                <a:cs typeface="+mn-cs"/>
              </a:defRPr>
            </a:lvl1pPr>
          </a:lstStyle>
          <a:p>
            <a:pPr lvl="0"/>
            <a:r>
              <a:rPr lang="en-US"/>
              <a:t>XX</a:t>
            </a:r>
          </a:p>
        </p:txBody>
      </p:sp>
      <p:sp>
        <p:nvSpPr>
          <p:cNvPr id="39" name="Text Placeholder 13">
            <a:extLst>
              <a:ext uri="{FF2B5EF4-FFF2-40B4-BE49-F238E27FC236}">
                <a16:creationId xmlns:a16="http://schemas.microsoft.com/office/drawing/2014/main" id="{872FD280-D72C-E64E-BAF7-003228D4323F}"/>
              </a:ext>
            </a:extLst>
          </p:cNvPr>
          <p:cNvSpPr>
            <a:spLocks noGrp="1"/>
          </p:cNvSpPr>
          <p:nvPr>
            <p:ph type="body" sz="quarter" idx="59" hasCustomPrompt="1"/>
          </p:nvPr>
        </p:nvSpPr>
        <p:spPr>
          <a:xfrm>
            <a:off x="8317681" y="2865600"/>
            <a:ext cx="204963" cy="396000"/>
          </a:xfrm>
        </p:spPr>
        <p:txBody>
          <a:bodyPr anchor="t">
            <a:noAutofit/>
          </a:bodyPr>
          <a:lstStyle>
            <a:lvl1pPr marL="0" indent="0">
              <a:buNone/>
              <a:defRPr lang="en-US" sz="1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a:t>
            </a:r>
          </a:p>
        </p:txBody>
      </p:sp>
      <p:sp>
        <p:nvSpPr>
          <p:cNvPr id="40" name="Text Placeholder 28">
            <a:extLst>
              <a:ext uri="{FF2B5EF4-FFF2-40B4-BE49-F238E27FC236}">
                <a16:creationId xmlns:a16="http://schemas.microsoft.com/office/drawing/2014/main" id="{3E6FB501-289D-A34B-BEA7-774B6B6A5D6D}"/>
              </a:ext>
            </a:extLst>
          </p:cNvPr>
          <p:cNvSpPr>
            <a:spLocks noGrp="1"/>
          </p:cNvSpPr>
          <p:nvPr>
            <p:ph type="body" sz="quarter" idx="60" hasCustomPrompt="1"/>
          </p:nvPr>
        </p:nvSpPr>
        <p:spPr>
          <a:xfrm>
            <a:off x="7244879" y="2764800"/>
            <a:ext cx="1199889" cy="496800"/>
          </a:xfrm>
        </p:spPr>
        <p:txBody>
          <a:bodyPr>
            <a:noAutofit/>
          </a:bodyPr>
          <a:lstStyle>
            <a:lvl1pPr marL="0" indent="0" algn="r">
              <a:buFont typeface="Arial" panose="020B0604020202020204" pitchFamily="34" charset="0"/>
              <a:buNone/>
              <a:defRPr lang="en-US" sz="3200" kern="1200" dirty="0" smtClean="0">
                <a:solidFill>
                  <a:schemeClr val="tx1"/>
                </a:solidFill>
                <a:latin typeface="RR Pioneer Light Condensed" panose="020B0306050201060103" pitchFamily="34" charset="0"/>
                <a:ea typeface="+mn-ea"/>
                <a:cs typeface="+mn-cs"/>
              </a:defRPr>
            </a:lvl1pPr>
          </a:lstStyle>
          <a:p>
            <a:pPr lvl="0"/>
            <a:r>
              <a:rPr lang="en-US"/>
              <a:t>XX</a:t>
            </a:r>
          </a:p>
        </p:txBody>
      </p:sp>
      <p:sp>
        <p:nvSpPr>
          <p:cNvPr id="41" name="Text Placeholder 13">
            <a:extLst>
              <a:ext uri="{FF2B5EF4-FFF2-40B4-BE49-F238E27FC236}">
                <a16:creationId xmlns:a16="http://schemas.microsoft.com/office/drawing/2014/main" id="{9B39366B-8D29-9B49-A43C-4D171B3EF5FE}"/>
              </a:ext>
            </a:extLst>
          </p:cNvPr>
          <p:cNvSpPr>
            <a:spLocks noGrp="1"/>
          </p:cNvSpPr>
          <p:nvPr>
            <p:ph type="body" sz="quarter" idx="61" hasCustomPrompt="1"/>
          </p:nvPr>
        </p:nvSpPr>
        <p:spPr>
          <a:xfrm>
            <a:off x="8317681" y="1656000"/>
            <a:ext cx="204963" cy="396000"/>
          </a:xfrm>
        </p:spPr>
        <p:txBody>
          <a:bodyPr anchor="t">
            <a:noAutofit/>
          </a:bodyPr>
          <a:lstStyle>
            <a:lvl1pPr marL="0" indent="0">
              <a:buNone/>
              <a:defRPr lang="en-US" sz="1400" kern="1200" dirty="0" smtClean="0">
                <a:solidFill>
                  <a:schemeClr val="tx1"/>
                </a:solidFill>
                <a:latin typeface="RR Pioneer UltraLight Condensed" panose="020B0206030201060103" pitchFamily="34" charset="0"/>
                <a:ea typeface="+mn-ea"/>
                <a:cs typeface="+mn-cs"/>
              </a:defRPr>
            </a:lvl1pPr>
          </a:lstStyle>
          <a:p>
            <a:pPr marL="171446" lvl="0" indent="-171446" algn="l" defTabSz="685783" rtl="0" eaLnBrk="1" latinLnBrk="0" hangingPunct="1">
              <a:lnSpc>
                <a:spcPct val="90000"/>
              </a:lnSpc>
              <a:spcBef>
                <a:spcPts val="750"/>
              </a:spcBef>
              <a:buClr>
                <a:schemeClr val="tx2"/>
              </a:buClr>
            </a:pPr>
            <a:r>
              <a:rPr lang="en-US"/>
              <a:t>%</a:t>
            </a:r>
          </a:p>
        </p:txBody>
      </p:sp>
      <p:sp>
        <p:nvSpPr>
          <p:cNvPr id="42" name="Text Placeholder 28">
            <a:extLst>
              <a:ext uri="{FF2B5EF4-FFF2-40B4-BE49-F238E27FC236}">
                <a16:creationId xmlns:a16="http://schemas.microsoft.com/office/drawing/2014/main" id="{3EB1E4AA-2E5F-6247-BF3D-FD74F2199FF4}"/>
              </a:ext>
            </a:extLst>
          </p:cNvPr>
          <p:cNvSpPr>
            <a:spLocks noGrp="1"/>
          </p:cNvSpPr>
          <p:nvPr>
            <p:ph type="body" sz="quarter" idx="62" hasCustomPrompt="1"/>
          </p:nvPr>
        </p:nvSpPr>
        <p:spPr>
          <a:xfrm>
            <a:off x="7244880" y="1555200"/>
            <a:ext cx="992230" cy="496800"/>
          </a:xfrm>
        </p:spPr>
        <p:txBody>
          <a:bodyPr>
            <a:noAutofit/>
          </a:bodyPr>
          <a:lstStyle>
            <a:lvl1pPr marL="0" indent="0" algn="r">
              <a:buFont typeface="Arial" panose="020B0604020202020204" pitchFamily="34" charset="0"/>
              <a:buNone/>
              <a:defRPr lang="en-US" sz="3200" kern="1200" dirty="0" smtClean="0">
                <a:solidFill>
                  <a:schemeClr val="tx1"/>
                </a:solidFill>
                <a:latin typeface="RR Pioneer Light Condensed" panose="020B0306050201060103" pitchFamily="34" charset="0"/>
                <a:ea typeface="+mn-ea"/>
                <a:cs typeface="+mn-cs"/>
              </a:defRPr>
            </a:lvl1pPr>
          </a:lstStyle>
          <a:p>
            <a:pPr lvl="0"/>
            <a:r>
              <a:rPr lang="en-US"/>
              <a:t>XX</a:t>
            </a:r>
          </a:p>
        </p:txBody>
      </p:sp>
      <p:pic>
        <p:nvPicPr>
          <p:cNvPr id="3" name="Picture 2" descr="A picture containing logo&#10;&#10;Description automatically generated">
            <a:extLst>
              <a:ext uri="{FF2B5EF4-FFF2-40B4-BE49-F238E27FC236}">
                <a16:creationId xmlns:a16="http://schemas.microsoft.com/office/drawing/2014/main" id="{B1C388BC-3427-93BA-EDD0-C768D6ED41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14740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1"/>
            <a:ext cx="6869102" cy="4663461"/>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415276" y="241449"/>
            <a:ext cx="5836835" cy="695484"/>
          </a:xfrm>
          <a:prstGeom prst="rect">
            <a:avLst/>
          </a:prstGeom>
        </p:spPr>
        <p:txBody>
          <a:bodyPr lIns="0" tIns="0" rIns="0" bIns="0" anchor="t">
            <a:normAutofit/>
          </a:bodyPr>
          <a:lstStyle>
            <a:lvl1pPr marL="0" indent="0">
              <a:buNone/>
              <a:defRPr sz="2400" b="0">
                <a:solidFill>
                  <a:srgbClr val="4F98FF"/>
                </a:solidFill>
                <a:latin typeface="RR Pioneer Bold" panose="020B0803050201040103" pitchFamily="34" charset="0"/>
              </a:defRPr>
            </a:lvl1pPr>
          </a:lstStyle>
          <a:p>
            <a:r>
              <a:rPr lang="en-US"/>
              <a:t>Picture option one</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1217415"/>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2057506"/>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sp>
        <p:nvSpPr>
          <p:cNvPr id="43" name="Text Placeholder 25">
            <a:extLst>
              <a:ext uri="{FF2B5EF4-FFF2-40B4-BE49-F238E27FC236}">
                <a16:creationId xmlns:a16="http://schemas.microsoft.com/office/drawing/2014/main" id="{9A1CA62C-0369-2D49-B9A0-84A23A63DF9E}"/>
              </a:ext>
            </a:extLst>
          </p:cNvPr>
          <p:cNvSpPr>
            <a:spLocks noGrp="1"/>
          </p:cNvSpPr>
          <p:nvPr>
            <p:ph type="body" sz="quarter" idx="44" hasCustomPrompt="1"/>
          </p:nvPr>
        </p:nvSpPr>
        <p:spPr>
          <a:xfrm>
            <a:off x="2414976" y="642025"/>
            <a:ext cx="2070624" cy="860400"/>
          </a:xfrm>
          <a:solidFill>
            <a:srgbClr val="10069F"/>
          </a:solidFill>
        </p:spPr>
        <p:txBody>
          <a:bodyPr lIns="144000" rIns="144000" anchor="ctr"/>
          <a:lstStyle>
            <a:lvl1pPr marL="0" indent="0">
              <a:buNone/>
              <a:defRPr>
                <a:solidFill>
                  <a:schemeClr val="tx1"/>
                </a:solidFill>
                <a:latin typeface="+mj-lt"/>
              </a:defRPr>
            </a:lvl1pPr>
          </a:lstStyle>
          <a:p>
            <a:pPr lvl="0"/>
            <a:r>
              <a:rPr lang="en-US"/>
              <a:t>Title of box</a:t>
            </a:r>
          </a:p>
        </p:txBody>
      </p:sp>
      <p:sp>
        <p:nvSpPr>
          <p:cNvPr id="44" name="Text Placeholder 25">
            <a:extLst>
              <a:ext uri="{FF2B5EF4-FFF2-40B4-BE49-F238E27FC236}">
                <a16:creationId xmlns:a16="http://schemas.microsoft.com/office/drawing/2014/main" id="{33502DF8-F503-6F47-89A6-1C3E7D45FA80}"/>
              </a:ext>
            </a:extLst>
          </p:cNvPr>
          <p:cNvSpPr>
            <a:spLocks noGrp="1"/>
          </p:cNvSpPr>
          <p:nvPr>
            <p:ph type="body" sz="quarter" idx="45" hasCustomPrompt="1"/>
          </p:nvPr>
        </p:nvSpPr>
        <p:spPr>
          <a:xfrm>
            <a:off x="4646896" y="651753"/>
            <a:ext cx="2070624" cy="860400"/>
          </a:xfrm>
          <a:solidFill>
            <a:srgbClr val="006DFF"/>
          </a:solidFill>
        </p:spPr>
        <p:txBody>
          <a:bodyPr lIns="144000" rIns="144000" anchor="ct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tx1"/>
                </a:solidFill>
                <a:latin typeface="+mj-lt"/>
              </a:defRPr>
            </a:lvl1pPr>
          </a:lstStyle>
          <a:p>
            <a:pPr lvl="0"/>
            <a:r>
              <a:rPr lang="en-US"/>
              <a:t>Title of box</a:t>
            </a:r>
          </a:p>
        </p:txBody>
      </p:sp>
      <p:sp>
        <p:nvSpPr>
          <p:cNvPr id="45" name="Text Placeholder 25">
            <a:extLst>
              <a:ext uri="{FF2B5EF4-FFF2-40B4-BE49-F238E27FC236}">
                <a16:creationId xmlns:a16="http://schemas.microsoft.com/office/drawing/2014/main" id="{3A6CDA7B-B373-E64F-BC2A-4926AADE343E}"/>
              </a:ext>
            </a:extLst>
          </p:cNvPr>
          <p:cNvSpPr>
            <a:spLocks noGrp="1"/>
          </p:cNvSpPr>
          <p:nvPr>
            <p:ph type="body" sz="quarter" idx="46" hasCustomPrompt="1"/>
          </p:nvPr>
        </p:nvSpPr>
        <p:spPr>
          <a:xfrm>
            <a:off x="6849632" y="651753"/>
            <a:ext cx="2070624" cy="860400"/>
          </a:xfrm>
          <a:solidFill>
            <a:srgbClr val="4F98FF"/>
          </a:solidFill>
        </p:spPr>
        <p:txBody>
          <a:bodyPr lIns="144000" rIns="144000" anchor="ctr">
            <a:normAutofit/>
          </a:bodyPr>
          <a:lstStyle>
            <a:lvl1pPr marL="0" indent="0">
              <a:buNone/>
              <a:defRPr lang="en-US" sz="1400" b="0" kern="1200" dirty="0" smtClean="0">
                <a:solidFill>
                  <a:schemeClr val="tx1"/>
                </a:solidFill>
                <a:latin typeface="+mj-lt"/>
                <a:ea typeface="+mn-ea"/>
                <a:cs typeface="+mn-cs"/>
              </a:defRPr>
            </a:lvl1pPr>
          </a:lstStyle>
          <a:p>
            <a:pPr marL="171446" marR="0" lvl="0" indent="-171446" algn="l" defTabSz="685783" rtl="0" eaLnBrk="1" fontAlgn="auto" latinLnBrk="0" hangingPunct="1">
              <a:lnSpc>
                <a:spcPct val="90000"/>
              </a:lnSpc>
              <a:spcBef>
                <a:spcPts val="750"/>
              </a:spcBef>
              <a:spcAft>
                <a:spcPts val="0"/>
              </a:spcAft>
              <a:buClrTx/>
              <a:buSzTx/>
              <a:tabLst/>
            </a:pPr>
            <a:r>
              <a:rPr lang="en-US"/>
              <a:t>Title of box</a:t>
            </a:r>
          </a:p>
        </p:txBody>
      </p:sp>
      <p:sp>
        <p:nvSpPr>
          <p:cNvPr id="46" name="Picture Placeholder 29">
            <a:extLst>
              <a:ext uri="{FF2B5EF4-FFF2-40B4-BE49-F238E27FC236}">
                <a16:creationId xmlns:a16="http://schemas.microsoft.com/office/drawing/2014/main" id="{116CA033-6CD1-5447-AEBF-949B85F082C6}"/>
              </a:ext>
            </a:extLst>
          </p:cNvPr>
          <p:cNvSpPr>
            <a:spLocks noGrp="1"/>
          </p:cNvSpPr>
          <p:nvPr>
            <p:ph type="pic" sz="quarter" idx="47"/>
          </p:nvPr>
        </p:nvSpPr>
        <p:spPr>
          <a:xfrm>
            <a:off x="2415275" y="1516825"/>
            <a:ext cx="2067263" cy="1440000"/>
          </a:xfrm>
          <a:solidFill>
            <a:srgbClr val="8A8A8F"/>
          </a:solidFill>
        </p:spPr>
        <p:txBody>
          <a:bodyPr lIns="144000" tIns="108000"/>
          <a:lstStyle>
            <a:lvl1pPr marL="0" indent="0">
              <a:buNone/>
              <a:defRPr>
                <a:solidFill>
                  <a:schemeClr val="tx1"/>
                </a:solidFill>
              </a:defRPr>
            </a:lvl1pPr>
          </a:lstStyle>
          <a:p>
            <a:endParaRPr lang="en-GB"/>
          </a:p>
        </p:txBody>
      </p:sp>
      <p:sp>
        <p:nvSpPr>
          <p:cNvPr id="47" name="Picture Placeholder 29">
            <a:extLst>
              <a:ext uri="{FF2B5EF4-FFF2-40B4-BE49-F238E27FC236}">
                <a16:creationId xmlns:a16="http://schemas.microsoft.com/office/drawing/2014/main" id="{1F82FF99-36D3-364B-8FDF-C6AA938953D3}"/>
              </a:ext>
            </a:extLst>
          </p:cNvPr>
          <p:cNvSpPr>
            <a:spLocks noGrp="1"/>
          </p:cNvSpPr>
          <p:nvPr>
            <p:ph type="pic" sz="quarter" idx="48"/>
          </p:nvPr>
        </p:nvSpPr>
        <p:spPr>
          <a:xfrm>
            <a:off x="4650257" y="1526553"/>
            <a:ext cx="2067263" cy="1440000"/>
          </a:xfrm>
          <a:solidFill>
            <a:srgbClr val="8A8A8F"/>
          </a:solidFill>
        </p:spPr>
        <p:txBody>
          <a:bodyPr lIns="144000" tIns="108000"/>
          <a:lstStyle>
            <a:lvl1pPr marL="0" indent="0">
              <a:buNone/>
              <a:defRPr>
                <a:solidFill>
                  <a:schemeClr val="tx1"/>
                </a:solidFill>
              </a:defRPr>
            </a:lvl1pPr>
          </a:lstStyle>
          <a:p>
            <a:endParaRPr lang="en-GB"/>
          </a:p>
        </p:txBody>
      </p:sp>
      <p:sp>
        <p:nvSpPr>
          <p:cNvPr id="48" name="Picture Placeholder 29">
            <a:extLst>
              <a:ext uri="{FF2B5EF4-FFF2-40B4-BE49-F238E27FC236}">
                <a16:creationId xmlns:a16="http://schemas.microsoft.com/office/drawing/2014/main" id="{1F880921-2101-4143-A564-47CAB55D617B}"/>
              </a:ext>
            </a:extLst>
          </p:cNvPr>
          <p:cNvSpPr>
            <a:spLocks noGrp="1"/>
          </p:cNvSpPr>
          <p:nvPr>
            <p:ph type="pic" sz="quarter" idx="49"/>
          </p:nvPr>
        </p:nvSpPr>
        <p:spPr>
          <a:xfrm>
            <a:off x="6852993" y="1526553"/>
            <a:ext cx="2067263" cy="1440000"/>
          </a:xfrm>
          <a:solidFill>
            <a:srgbClr val="8A8A8F"/>
          </a:solidFill>
        </p:spPr>
        <p:txBody>
          <a:bodyPr lIns="144000" tIns="108000"/>
          <a:lstStyle>
            <a:lvl1pPr marL="0" indent="0">
              <a:buNone/>
              <a:defRPr>
                <a:solidFill>
                  <a:schemeClr val="tx1"/>
                </a:solidFill>
              </a:defRPr>
            </a:lvl1pPr>
          </a:lstStyle>
          <a:p>
            <a:endParaRPr lang="en-GB"/>
          </a:p>
        </p:txBody>
      </p:sp>
      <p:sp>
        <p:nvSpPr>
          <p:cNvPr id="49" name="Text Placeholder 25">
            <a:extLst>
              <a:ext uri="{FF2B5EF4-FFF2-40B4-BE49-F238E27FC236}">
                <a16:creationId xmlns:a16="http://schemas.microsoft.com/office/drawing/2014/main" id="{E09E929E-AFC0-0943-B4DB-178553AADBE8}"/>
              </a:ext>
            </a:extLst>
          </p:cNvPr>
          <p:cNvSpPr>
            <a:spLocks noGrp="1"/>
          </p:cNvSpPr>
          <p:nvPr>
            <p:ph type="body" sz="quarter" idx="50" hasCustomPrompt="1"/>
          </p:nvPr>
        </p:nvSpPr>
        <p:spPr>
          <a:xfrm>
            <a:off x="2415514" y="2971226"/>
            <a:ext cx="2070624" cy="1630219"/>
          </a:xfrm>
          <a:solidFill>
            <a:srgbClr val="666666"/>
          </a:solidFill>
        </p:spPr>
        <p:txBody>
          <a:bodyPr lIns="144000" tIns="144000" rIns="144000" anchor="t">
            <a:normAutofit/>
          </a:bodyPr>
          <a:lstStyle>
            <a:lvl1pPr marL="0" indent="0">
              <a:buNone/>
              <a:defRPr lang="en-US" sz="1400" kern="1200" dirty="0">
                <a:solidFill>
                  <a:schemeClr val="tx1"/>
                </a:solidFill>
                <a:latin typeface="+mj-lt"/>
                <a:ea typeface="+mn-ea"/>
                <a:cs typeface="+mn-cs"/>
              </a:defRPr>
            </a:lvl1pPr>
          </a:lstStyle>
          <a:p>
            <a:pPr marL="171446" lvl="0" indent="-171446" algn="l" defTabSz="685783" rtl="0" eaLnBrk="1" latinLnBrk="0" hangingPunct="1">
              <a:lnSpc>
                <a:spcPct val="90000"/>
              </a:lnSpc>
              <a:spcBef>
                <a:spcPts val="750"/>
              </a:spcBef>
            </a:pPr>
            <a:r>
              <a:rPr lang="en-US"/>
              <a:t>Title of box</a:t>
            </a:r>
          </a:p>
        </p:txBody>
      </p:sp>
      <p:sp>
        <p:nvSpPr>
          <p:cNvPr id="50" name="Text Placeholder 25">
            <a:extLst>
              <a:ext uri="{FF2B5EF4-FFF2-40B4-BE49-F238E27FC236}">
                <a16:creationId xmlns:a16="http://schemas.microsoft.com/office/drawing/2014/main" id="{1697AD0C-3518-8445-B316-AFD28BB1C3D6}"/>
              </a:ext>
            </a:extLst>
          </p:cNvPr>
          <p:cNvSpPr>
            <a:spLocks noGrp="1"/>
          </p:cNvSpPr>
          <p:nvPr>
            <p:ph type="body" sz="quarter" idx="51" hasCustomPrompt="1"/>
          </p:nvPr>
        </p:nvSpPr>
        <p:spPr>
          <a:xfrm>
            <a:off x="4646896" y="2980954"/>
            <a:ext cx="2070624" cy="1630219"/>
          </a:xfrm>
          <a:solidFill>
            <a:srgbClr val="666666"/>
          </a:solidFill>
        </p:spPr>
        <p:txBody>
          <a:bodyPr lIns="144000" tIns="144000" rIns="144000" anchor="t">
            <a:normAutofit/>
          </a:bodyPr>
          <a:lstStyle>
            <a:lvl1pPr marL="0" indent="0">
              <a:buNone/>
              <a:defRPr lang="en-US" sz="1400" kern="1200" dirty="0">
                <a:solidFill>
                  <a:schemeClr val="tx1"/>
                </a:solidFill>
                <a:latin typeface="+mj-lt"/>
                <a:ea typeface="+mn-ea"/>
                <a:cs typeface="+mn-cs"/>
              </a:defRPr>
            </a:lvl1pPr>
          </a:lstStyle>
          <a:p>
            <a:pPr marL="171446" lvl="0" indent="-171446" algn="l" defTabSz="685783" rtl="0" eaLnBrk="1" latinLnBrk="0" hangingPunct="1">
              <a:lnSpc>
                <a:spcPct val="90000"/>
              </a:lnSpc>
              <a:spcBef>
                <a:spcPts val="750"/>
              </a:spcBef>
            </a:pPr>
            <a:r>
              <a:rPr lang="en-US"/>
              <a:t>Title of box</a:t>
            </a:r>
          </a:p>
        </p:txBody>
      </p:sp>
      <p:sp>
        <p:nvSpPr>
          <p:cNvPr id="51" name="Text Placeholder 25">
            <a:extLst>
              <a:ext uri="{FF2B5EF4-FFF2-40B4-BE49-F238E27FC236}">
                <a16:creationId xmlns:a16="http://schemas.microsoft.com/office/drawing/2014/main" id="{44F5FE51-5FDD-A74C-B0B1-6334ADEC18F9}"/>
              </a:ext>
            </a:extLst>
          </p:cNvPr>
          <p:cNvSpPr>
            <a:spLocks noGrp="1"/>
          </p:cNvSpPr>
          <p:nvPr>
            <p:ph type="body" sz="quarter" idx="52" hasCustomPrompt="1"/>
          </p:nvPr>
        </p:nvSpPr>
        <p:spPr>
          <a:xfrm>
            <a:off x="6849632" y="2980954"/>
            <a:ext cx="2070624" cy="1630219"/>
          </a:xfrm>
          <a:solidFill>
            <a:srgbClr val="666666"/>
          </a:solidFill>
        </p:spPr>
        <p:txBody>
          <a:bodyPr lIns="144000" tIns="144000" rIns="144000" anchor="t">
            <a:normAutofit/>
          </a:bodyPr>
          <a:lstStyle>
            <a:lvl1pPr marL="0" indent="0">
              <a:buNone/>
              <a:defRPr lang="en-US" sz="1400" kern="1200" dirty="0">
                <a:solidFill>
                  <a:schemeClr val="tx1"/>
                </a:solidFill>
                <a:latin typeface="+mj-lt"/>
                <a:ea typeface="+mn-ea"/>
                <a:cs typeface="+mn-cs"/>
              </a:defRPr>
            </a:lvl1pPr>
          </a:lstStyle>
          <a:p>
            <a:pPr marL="171446" lvl="0" indent="-171446" algn="l" defTabSz="685783" rtl="0" eaLnBrk="1" latinLnBrk="0" hangingPunct="1">
              <a:lnSpc>
                <a:spcPct val="90000"/>
              </a:lnSpc>
              <a:spcBef>
                <a:spcPts val="750"/>
              </a:spcBef>
            </a:pPr>
            <a:r>
              <a:rPr lang="en-US"/>
              <a:t>Title of box</a:t>
            </a:r>
          </a:p>
        </p:txBody>
      </p:sp>
      <p:pic>
        <p:nvPicPr>
          <p:cNvPr id="3" name="Picture 2" descr="A picture containing logo&#10;&#10;Description automatically generated">
            <a:extLst>
              <a:ext uri="{FF2B5EF4-FFF2-40B4-BE49-F238E27FC236}">
                <a16:creationId xmlns:a16="http://schemas.microsoft.com/office/drawing/2014/main" id="{7EB806AE-2A11-75CF-D70A-9CD839A22C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2381800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4611172"/>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198452" y="1323741"/>
            <a:ext cx="1786647" cy="955675"/>
          </a:xfrm>
          <a:prstGeom prst="rect">
            <a:avLst/>
          </a:prstGeom>
        </p:spPr>
        <p:txBody>
          <a:bodyPr>
            <a:noAutofit/>
          </a:bodyPr>
          <a:lstStyle>
            <a:lvl1pPr marL="0" indent="0" algn="l" defTabSz="685783"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783" rtl="0" eaLnBrk="1" latinLnBrk="0" hangingPunct="1">
              <a:lnSpc>
                <a:spcPct val="90000"/>
              </a:lnSpc>
              <a:spcBef>
                <a:spcPts val="750"/>
              </a:spcBef>
              <a:buFont typeface="Arial" panose="020B0604020202020204" pitchFamily="34" charset="0"/>
              <a:buNone/>
            </a:pPr>
            <a:r>
              <a:rPr lang="en-GB"/>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19595" y="2163831"/>
            <a:ext cx="1785600" cy="2116800"/>
          </a:xfrm>
        </p:spPr>
        <p:txBody>
          <a:bodyPr anchor="t" anchorCtr="0">
            <a:noAutofit/>
          </a:bodyPr>
          <a:lstStyle>
            <a:lvl1pPr marL="0" indent="0">
              <a:buNone/>
              <a:defRPr sz="1000">
                <a:solidFill>
                  <a:srgbClr val="666666"/>
                </a:solidFill>
              </a:defRPr>
            </a:lvl1pPr>
          </a:lstStyle>
          <a:p>
            <a:pPr lvl="0"/>
            <a:r>
              <a:rPr lang="en-US"/>
              <a:t>RR pioneer 10</a:t>
            </a:r>
          </a:p>
        </p:txBody>
      </p:sp>
      <p:sp>
        <p:nvSpPr>
          <p:cNvPr id="23" name="Picture Placeholder 29">
            <a:extLst>
              <a:ext uri="{FF2B5EF4-FFF2-40B4-BE49-F238E27FC236}">
                <a16:creationId xmlns:a16="http://schemas.microsoft.com/office/drawing/2014/main" id="{519E83AA-B12B-2940-9A51-A8254B84DE78}"/>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a:p>
        </p:txBody>
      </p:sp>
      <p:sp>
        <p:nvSpPr>
          <p:cNvPr id="24" name="Text Placeholder 25">
            <a:extLst>
              <a:ext uri="{FF2B5EF4-FFF2-40B4-BE49-F238E27FC236}">
                <a16:creationId xmlns:a16="http://schemas.microsoft.com/office/drawing/2014/main" id="{DDA66391-0C14-1146-843C-5446B3078A8E}"/>
              </a:ext>
            </a:extLst>
          </p:cNvPr>
          <p:cNvSpPr>
            <a:spLocks noGrp="1"/>
          </p:cNvSpPr>
          <p:nvPr>
            <p:ph type="body" sz="quarter" idx="47" hasCustomPrompt="1"/>
          </p:nvPr>
        </p:nvSpPr>
        <p:spPr>
          <a:xfrm>
            <a:off x="2268000" y="0"/>
            <a:ext cx="2217600" cy="1638000"/>
          </a:xfrm>
          <a:solidFill>
            <a:srgbClr val="10069F"/>
          </a:solidFill>
        </p:spPr>
        <p:txBody>
          <a:bodyPr lIns="36000" tIns="36000" rIns="36000" bIns="36000" anchor="ctr" anchorCtr="0"/>
          <a:lstStyle>
            <a:lvl1pPr marL="0" indent="0" algn="ctr">
              <a:buNone/>
              <a:defRPr>
                <a:solidFill>
                  <a:schemeClr val="tx1"/>
                </a:solidFill>
                <a:latin typeface="+mj-lt"/>
              </a:defRPr>
            </a:lvl1pPr>
          </a:lstStyle>
          <a:p>
            <a:pPr lvl="0"/>
            <a:r>
              <a:rPr lang="en-US"/>
              <a:t>Text</a:t>
            </a:r>
          </a:p>
        </p:txBody>
      </p:sp>
      <p:sp>
        <p:nvSpPr>
          <p:cNvPr id="25" name="Picture Placeholder 29">
            <a:extLst>
              <a:ext uri="{FF2B5EF4-FFF2-40B4-BE49-F238E27FC236}">
                <a16:creationId xmlns:a16="http://schemas.microsoft.com/office/drawing/2014/main" id="{A1FEDD39-59B7-FE40-B7AF-85714EF47A7B}"/>
              </a:ext>
            </a:extLst>
          </p:cNvPr>
          <p:cNvSpPr>
            <a:spLocks noGrp="1"/>
          </p:cNvSpPr>
          <p:nvPr>
            <p:ph type="pic" sz="quarter" idx="48"/>
          </p:nvPr>
        </p:nvSpPr>
        <p:spPr>
          <a:xfrm>
            <a:off x="4492800" y="3505500"/>
            <a:ext cx="4651200" cy="1105672"/>
          </a:xfrm>
          <a:solidFill>
            <a:srgbClr val="8A8A8F"/>
          </a:solidFill>
        </p:spPr>
        <p:txBody>
          <a:bodyPr lIns="36000" tIns="36000" rIns="36000" bIns="36000" anchor="ctr"/>
          <a:lstStyle>
            <a:lvl1pPr marL="0" indent="0" algn="ctr">
              <a:buNone/>
              <a:defRPr>
                <a:solidFill>
                  <a:schemeClr val="tx1"/>
                </a:solidFill>
              </a:defRPr>
            </a:lvl1pPr>
          </a:lstStyle>
          <a:p>
            <a:endParaRPr lang="en-GB"/>
          </a:p>
        </p:txBody>
      </p:sp>
      <p:sp>
        <p:nvSpPr>
          <p:cNvPr id="26" name="Picture Placeholder 29">
            <a:extLst>
              <a:ext uri="{FF2B5EF4-FFF2-40B4-BE49-F238E27FC236}">
                <a16:creationId xmlns:a16="http://schemas.microsoft.com/office/drawing/2014/main" id="{AE33FB55-B16D-1543-A096-399BD9150DDD}"/>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a:p>
        </p:txBody>
      </p:sp>
      <p:sp>
        <p:nvSpPr>
          <p:cNvPr id="27" name="Text Placeholder 25">
            <a:extLst>
              <a:ext uri="{FF2B5EF4-FFF2-40B4-BE49-F238E27FC236}">
                <a16:creationId xmlns:a16="http://schemas.microsoft.com/office/drawing/2014/main" id="{21BB8569-AFD3-D444-A33E-0F05E908A52B}"/>
              </a:ext>
            </a:extLst>
          </p:cNvPr>
          <p:cNvSpPr>
            <a:spLocks noGrp="1"/>
          </p:cNvSpPr>
          <p:nvPr>
            <p:ph type="body" sz="quarter" idx="50" hasCustomPrompt="1"/>
          </p:nvPr>
        </p:nvSpPr>
        <p:spPr>
          <a:xfrm>
            <a:off x="6926400" y="1752750"/>
            <a:ext cx="2217600" cy="1638000"/>
          </a:xfrm>
          <a:solidFill>
            <a:srgbClr val="006DFF"/>
          </a:solidFill>
        </p:spPr>
        <p:txBody>
          <a:bodyPr lIns="36000" tIns="36000" rIns="36000" bIns="36000" anchor="ctr" anchorCtr="0"/>
          <a:lstStyle>
            <a:lvl1pPr marL="0" indent="0" algn="ctr">
              <a:buNone/>
              <a:defRPr>
                <a:solidFill>
                  <a:schemeClr val="tx1"/>
                </a:solidFill>
                <a:latin typeface="+mj-lt"/>
              </a:defRPr>
            </a:lvl1pPr>
          </a:lstStyle>
          <a:p>
            <a:pPr lvl="0"/>
            <a:r>
              <a:rPr lang="en-US"/>
              <a:t>Text</a:t>
            </a:r>
          </a:p>
        </p:txBody>
      </p:sp>
      <p:sp>
        <p:nvSpPr>
          <p:cNvPr id="28" name="Text Placeholder 25">
            <a:extLst>
              <a:ext uri="{FF2B5EF4-FFF2-40B4-BE49-F238E27FC236}">
                <a16:creationId xmlns:a16="http://schemas.microsoft.com/office/drawing/2014/main" id="{DE3E031A-9B5D-3040-BDEA-1A6630012413}"/>
              </a:ext>
            </a:extLst>
          </p:cNvPr>
          <p:cNvSpPr>
            <a:spLocks noGrp="1"/>
          </p:cNvSpPr>
          <p:nvPr>
            <p:ph type="body" sz="quarter" idx="51" hasCustomPrompt="1"/>
          </p:nvPr>
        </p:nvSpPr>
        <p:spPr>
          <a:xfrm>
            <a:off x="2268000" y="3505500"/>
            <a:ext cx="2217600" cy="1105672"/>
          </a:xfrm>
          <a:solidFill>
            <a:srgbClr val="4F98FF"/>
          </a:solidFill>
        </p:spPr>
        <p:txBody>
          <a:bodyPr lIns="36000" tIns="36000" rIns="36000" bIns="36000" anchor="ctr" anchorCtr="0"/>
          <a:lstStyle>
            <a:lvl1pPr marL="0" indent="0" algn="ctr">
              <a:buNone/>
              <a:defRPr>
                <a:solidFill>
                  <a:schemeClr val="tx1"/>
                </a:solidFill>
                <a:latin typeface="+mj-lt"/>
              </a:defRPr>
            </a:lvl1pPr>
          </a:lstStyle>
          <a:p>
            <a:pPr lvl="0"/>
            <a:r>
              <a:rPr lang="en-US"/>
              <a:t>Text</a:t>
            </a:r>
          </a:p>
        </p:txBody>
      </p:sp>
      <p:pic>
        <p:nvPicPr>
          <p:cNvPr id="2" name="Picture 1" descr="A picture containing logo&#10;&#10;Description automatically generated">
            <a:extLst>
              <a:ext uri="{FF2B5EF4-FFF2-40B4-BE49-F238E27FC236}">
                <a16:creationId xmlns:a16="http://schemas.microsoft.com/office/drawing/2014/main" id="{831370AE-4B72-4541-B3E6-A2A58DD415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6843" y="266654"/>
            <a:ext cx="1148278" cy="674865"/>
          </a:xfrm>
          <a:prstGeom prst="rect">
            <a:avLst/>
          </a:prstGeom>
        </p:spPr>
      </p:pic>
    </p:spTree>
    <p:extLst>
      <p:ext uri="{BB962C8B-B14F-4D97-AF65-F5344CB8AC3E}">
        <p14:creationId xmlns:p14="http://schemas.microsoft.com/office/powerpoint/2010/main" val="19333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R Text 1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BDC6EDA-61A6-1F43-A323-D04A804B3689}"/>
              </a:ext>
            </a:extLst>
          </p:cNvPr>
          <p:cNvSpPr/>
          <p:nvPr userDrawn="1"/>
        </p:nvSpPr>
        <p:spPr>
          <a:xfrm>
            <a:off x="1" y="1095375"/>
            <a:ext cx="9144000" cy="340072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R Pioneer" panose="020B0503050201040103" pitchFamily="34" charset="0"/>
            </a:endParaRPr>
          </a:p>
        </p:txBody>
      </p:sp>
      <p:sp>
        <p:nvSpPr>
          <p:cNvPr id="20" name="Title 1">
            <a:extLst>
              <a:ext uri="{FF2B5EF4-FFF2-40B4-BE49-F238E27FC236}">
                <a16:creationId xmlns:a16="http://schemas.microsoft.com/office/drawing/2014/main" id="{3C1DB294-815B-864B-8A09-8E4A844D38BE}"/>
              </a:ext>
            </a:extLst>
          </p:cNvPr>
          <p:cNvSpPr>
            <a:spLocks noGrp="1"/>
          </p:cNvSpPr>
          <p:nvPr>
            <p:ph type="title" hasCustomPrompt="1"/>
          </p:nvPr>
        </p:nvSpPr>
        <p:spPr>
          <a:xfrm>
            <a:off x="1482962" y="323965"/>
            <a:ext cx="7444196" cy="516824"/>
          </a:xfrm>
        </p:spPr>
        <p:txBody>
          <a:bodyPr anchor="ctr">
            <a:normAutofit/>
          </a:bodyPr>
          <a:lstStyle>
            <a:lvl1pPr>
              <a:defRPr sz="2400" b="0">
                <a:solidFill>
                  <a:srgbClr val="4F98FF"/>
                </a:solidFill>
              </a:defRPr>
            </a:lvl1pPr>
          </a:lstStyle>
          <a:p>
            <a:r>
              <a:rPr lang="en-US" dirty="0"/>
              <a:t>Option one slide</a:t>
            </a:r>
            <a:endParaRPr lang="en-GB" dirty="0"/>
          </a:p>
        </p:txBody>
      </p:sp>
      <p:sp>
        <p:nvSpPr>
          <p:cNvPr id="17" name="Text Placeholder 4">
            <a:extLst>
              <a:ext uri="{FF2B5EF4-FFF2-40B4-BE49-F238E27FC236}">
                <a16:creationId xmlns:a16="http://schemas.microsoft.com/office/drawing/2014/main" id="{74C41B4F-8C53-094C-BEB7-55E8B7030C34}"/>
              </a:ext>
            </a:extLst>
          </p:cNvPr>
          <p:cNvSpPr>
            <a:spLocks noGrp="1"/>
          </p:cNvSpPr>
          <p:nvPr>
            <p:ph type="body" sz="quarter" idx="11"/>
          </p:nvPr>
        </p:nvSpPr>
        <p:spPr>
          <a:xfrm>
            <a:off x="391051" y="1462527"/>
            <a:ext cx="8143161" cy="2625725"/>
          </a:xfrm>
          <a:prstGeom prst="rect">
            <a:avLst/>
          </a:prstGeom>
        </p:spPr>
        <p:txBody>
          <a:bodyPr>
            <a:normAutofit/>
          </a:bodyPr>
          <a:lstStyle>
            <a:lvl1pPr>
              <a:buClr>
                <a:srgbClr val="4F98FF"/>
              </a:buClr>
              <a:defRPr sz="2000">
                <a:solidFill>
                  <a:srgbClr val="10069F"/>
                </a:solidFill>
              </a:defRPr>
            </a:lvl1pPr>
            <a:lvl2pPr>
              <a:buClr>
                <a:srgbClr val="4F98FF"/>
              </a:buClr>
              <a:defRPr sz="1800">
                <a:solidFill>
                  <a:srgbClr val="10069F"/>
                </a:solidFill>
              </a:defRPr>
            </a:lvl2pPr>
            <a:lvl3pPr>
              <a:buClr>
                <a:srgbClr val="4F98FF"/>
              </a:buClr>
              <a:defRPr sz="1800">
                <a:solidFill>
                  <a:srgbClr val="10069F"/>
                </a:solidFill>
              </a:defRPr>
            </a:lvl3pPr>
            <a:lvl4pPr>
              <a:buClr>
                <a:srgbClr val="4F98FF"/>
              </a:buClr>
              <a:defRPr sz="1200">
                <a:solidFill>
                  <a:srgbClr val="10069F"/>
                </a:solidFill>
              </a:defRPr>
            </a:lvl4pPr>
            <a:lvl5pPr>
              <a:buClr>
                <a:srgbClr val="4F98FF"/>
              </a:buClr>
              <a:defRPr sz="1200">
                <a:solidFill>
                  <a:srgbClr val="10069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4" name="Straight Connector 23">
            <a:extLst>
              <a:ext uri="{FF2B5EF4-FFF2-40B4-BE49-F238E27FC236}">
                <a16:creationId xmlns:a16="http://schemas.microsoft.com/office/drawing/2014/main" id="{C3FF0178-E240-9844-B661-8E4FDA444F40}"/>
              </a:ext>
            </a:extLst>
          </p:cNvPr>
          <p:cNvCxnSpPr>
            <a:cxnSpLocks/>
          </p:cNvCxnSpPr>
          <p:nvPr/>
        </p:nvCxnSpPr>
        <p:spPr>
          <a:xfrm>
            <a:off x="117177" y="4983808"/>
            <a:ext cx="850645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AA307F8F-4EFD-D042-9A60-E3D04AB7D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73" y="132662"/>
            <a:ext cx="1148278" cy="674865"/>
          </a:xfrm>
          <a:prstGeom prst="rect">
            <a:avLst/>
          </a:prstGeom>
        </p:spPr>
      </p:pic>
    </p:spTree>
    <p:extLst>
      <p:ext uri="{BB962C8B-B14F-4D97-AF65-F5344CB8AC3E}">
        <p14:creationId xmlns:p14="http://schemas.microsoft.com/office/powerpoint/2010/main" val="912455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R Closing slide">
    <p:bg>
      <p:bgPr>
        <a:solidFill>
          <a:schemeClr val="tx1">
            <a:alpha val="91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F274B-2DDA-4CAF-8A23-FDB3D7C320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621324"/>
          </a:xfrm>
          <a:prstGeom prst="rect">
            <a:avLst/>
          </a:prstGeom>
        </p:spPr>
      </p:pic>
      <p:sp>
        <p:nvSpPr>
          <p:cNvPr id="3" name="Rectangle: Rounded Corners 2"/>
          <p:cNvSpPr/>
          <p:nvPr userDrawn="1"/>
        </p:nvSpPr>
        <p:spPr>
          <a:xfrm>
            <a:off x="3379334" y="1743776"/>
            <a:ext cx="2368732" cy="1504521"/>
          </a:xfrm>
          <a:prstGeom prst="roundRect">
            <a:avLst>
              <a:gd name="adj" fmla="val 125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descr="A picture containing logo&#10;&#10;Description automatically generated">
            <a:extLst>
              <a:ext uri="{FF2B5EF4-FFF2-40B4-BE49-F238E27FC236}">
                <a16:creationId xmlns:a16="http://schemas.microsoft.com/office/drawing/2014/main" id="{4216676F-B01A-C645-A929-52F5A5522C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57575" y="1855821"/>
            <a:ext cx="2228852" cy="1309939"/>
          </a:xfrm>
          <a:prstGeom prst="rect">
            <a:avLst/>
          </a:prstGeom>
        </p:spPr>
      </p:pic>
    </p:spTree>
    <p:extLst>
      <p:ext uri="{BB962C8B-B14F-4D97-AF65-F5344CB8AC3E}">
        <p14:creationId xmlns:p14="http://schemas.microsoft.com/office/powerpoint/2010/main" val="177707393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lvl1pPr>
              <a:defRPr>
                <a:solidFill>
                  <a:srgbClr val="006DFF"/>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1929600"/>
            <a:ext cx="6084000" cy="2581200"/>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a:xfrm>
            <a:off x="8250702" y="4730400"/>
            <a:ext cx="569298" cy="27384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t>‹#›</a:t>
            </a:fld>
            <a:endParaRPr lang="en-GB"/>
          </a:p>
        </p:txBody>
      </p:sp>
      <p:sp>
        <p:nvSpPr>
          <p:cNvPr id="10" name="Text Placeholder 11">
            <a:extLst>
              <a:ext uri="{FF2B5EF4-FFF2-40B4-BE49-F238E27FC236}">
                <a16:creationId xmlns:a16="http://schemas.microsoft.com/office/drawing/2014/main" id="{1ECB9FE6-468A-4395-B06E-AAB35682B62A}"/>
              </a:ext>
            </a:extLst>
          </p:cNvPr>
          <p:cNvSpPr>
            <a:spLocks noGrp="1"/>
          </p:cNvSpPr>
          <p:nvPr>
            <p:ph type="body" sz="quarter" idx="42" hasCustomPrompt="1"/>
          </p:nvPr>
        </p:nvSpPr>
        <p:spPr>
          <a:xfrm>
            <a:off x="324000" y="1933200"/>
            <a:ext cx="1785600" cy="2116800"/>
          </a:xfrm>
          <a:prstGeom prst="rect">
            <a:avLst/>
          </a:prstGeom>
        </p:spPr>
        <p:txBody>
          <a:bodyPr anchor="t" anchorCtr="0">
            <a:noAutofit/>
          </a:bodyPr>
          <a:lstStyle>
            <a:lvl1pPr>
              <a:defRPr sz="1000">
                <a:solidFill>
                  <a:srgbClr val="666666"/>
                </a:solidFill>
              </a:defRPr>
            </a:lvl1pPr>
          </a:lstStyle>
          <a:p>
            <a:pPr lvl="0"/>
            <a:r>
              <a:rPr lang="en-US"/>
              <a:t>Edit Master text styles</a:t>
            </a:r>
          </a:p>
        </p:txBody>
      </p:sp>
      <p:sp>
        <p:nvSpPr>
          <p:cNvPr id="11" name="Text Placeholder 11">
            <a:extLst>
              <a:ext uri="{FF2B5EF4-FFF2-40B4-BE49-F238E27FC236}">
                <a16:creationId xmlns:a16="http://schemas.microsoft.com/office/drawing/2014/main" id="{6FA0F6CE-FAD1-40C2-AE11-F78D23D71B0A}"/>
              </a:ext>
            </a:extLst>
          </p:cNvPr>
          <p:cNvSpPr>
            <a:spLocks noGrp="1"/>
          </p:cNvSpPr>
          <p:nvPr>
            <p:ph type="body" sz="quarter" idx="131"/>
          </p:nvPr>
        </p:nvSpPr>
        <p:spPr>
          <a:xfrm>
            <a:off x="2736000" y="986400"/>
            <a:ext cx="6084000" cy="871200"/>
          </a:xfrm>
          <a:prstGeom prst="rect">
            <a:avLst/>
          </a:prstGeom>
        </p:spPr>
        <p:txBody>
          <a:bodyPr anchor="t" anchorCtr="0">
            <a:noAutofit/>
          </a:bodyPr>
          <a:lstStyle>
            <a:lvl1pPr>
              <a:defRPr sz="1800">
                <a:solidFill>
                  <a:schemeClr val="bg2"/>
                </a:solidFill>
                <a:latin typeface="+mj-lt"/>
              </a:defRPr>
            </a:lvl1pPr>
          </a:lstStyle>
          <a:p>
            <a:pPr lvl="0"/>
            <a:r>
              <a:rPr lang="en-US"/>
              <a:t>Click to edit Master text styles</a:t>
            </a:r>
          </a:p>
        </p:txBody>
      </p:sp>
      <p:pic>
        <p:nvPicPr>
          <p:cNvPr id="9" name="Picture 8" descr="A picture containing logo&#10;&#10;Description automatically generated">
            <a:extLst>
              <a:ext uri="{FF2B5EF4-FFF2-40B4-BE49-F238E27FC236}">
                <a16:creationId xmlns:a16="http://schemas.microsoft.com/office/drawing/2014/main" id="{8162ACCA-E019-45FC-8E2B-B4003F3ABD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774" y="132662"/>
            <a:ext cx="1148278" cy="674865"/>
          </a:xfrm>
          <a:prstGeom prst="rect">
            <a:avLst/>
          </a:prstGeom>
        </p:spPr>
      </p:pic>
    </p:spTree>
    <p:custDataLst>
      <p:tags r:id="rId1"/>
    </p:custDataLst>
    <p:extLst>
      <p:ext uri="{BB962C8B-B14F-4D97-AF65-F5344CB8AC3E}">
        <p14:creationId xmlns:p14="http://schemas.microsoft.com/office/powerpoint/2010/main" val="279611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lvl1pPr>
              <a:defRPr>
                <a:solidFill>
                  <a:srgbClr val="006DFF"/>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a:xfrm>
            <a:off x="8250702" y="4730400"/>
            <a:ext cx="569298" cy="27384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t>‹#›</a:t>
            </a:fld>
            <a:endParaRPr lang="en-GB"/>
          </a:p>
        </p:txBody>
      </p:sp>
      <p:sp>
        <p:nvSpPr>
          <p:cNvPr id="8" name="Text Placeholder 11">
            <a:extLst>
              <a:ext uri="{FF2B5EF4-FFF2-40B4-BE49-F238E27FC236}">
                <a16:creationId xmlns:a16="http://schemas.microsoft.com/office/drawing/2014/main" id="{694FCE9F-7CC8-461C-A35B-9B9A4F491617}"/>
              </a:ext>
            </a:extLst>
          </p:cNvPr>
          <p:cNvSpPr>
            <a:spLocks noGrp="1"/>
          </p:cNvSpPr>
          <p:nvPr>
            <p:ph type="body" sz="quarter" idx="42" hasCustomPrompt="1"/>
          </p:nvPr>
        </p:nvSpPr>
        <p:spPr>
          <a:xfrm>
            <a:off x="324000" y="1933200"/>
            <a:ext cx="1785600" cy="2116800"/>
          </a:xfrm>
          <a:prstGeom prst="rect">
            <a:avLst/>
          </a:prstGeom>
        </p:spPr>
        <p:txBody>
          <a:bodyPr anchor="t" anchorCtr="0">
            <a:noAutofit/>
          </a:bodyPr>
          <a:lstStyle>
            <a:lvl1pPr>
              <a:defRPr sz="1000">
                <a:solidFill>
                  <a:srgbClr val="666666"/>
                </a:solidFill>
              </a:defRPr>
            </a:lvl1pPr>
          </a:lstStyle>
          <a:p>
            <a:pPr lvl="0"/>
            <a:r>
              <a:rPr lang="en-US"/>
              <a:t>Edit Master text styles</a:t>
            </a:r>
          </a:p>
        </p:txBody>
      </p:sp>
      <p:pic>
        <p:nvPicPr>
          <p:cNvPr id="7" name="Picture 6" descr="A picture containing logo&#10;&#10;Description automatically generated">
            <a:extLst>
              <a:ext uri="{FF2B5EF4-FFF2-40B4-BE49-F238E27FC236}">
                <a16:creationId xmlns:a16="http://schemas.microsoft.com/office/drawing/2014/main" id="{F581FFB4-AF4C-4EED-9507-FBA0873543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774" y="132662"/>
            <a:ext cx="1148278" cy="674865"/>
          </a:xfrm>
          <a:prstGeom prst="rect">
            <a:avLst/>
          </a:prstGeom>
        </p:spPr>
      </p:pic>
    </p:spTree>
    <p:custDataLst>
      <p:tags r:id="rId1"/>
    </p:custDataLst>
    <p:extLst>
      <p:ext uri="{BB962C8B-B14F-4D97-AF65-F5344CB8AC3E}">
        <p14:creationId xmlns:p14="http://schemas.microsoft.com/office/powerpoint/2010/main" val="2086246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o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1623596" y="408408"/>
            <a:ext cx="7334250" cy="516824"/>
          </a:xfrm>
        </p:spPr>
        <p:txBody>
          <a:bodyPr anchor="ctr"/>
          <a:lstStyle>
            <a:lvl1pPr>
              <a:defRPr>
                <a:solidFill>
                  <a:srgbClr val="006DFF"/>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t>‹#›</a:t>
            </a:fld>
            <a:endParaRPr lang="en-GB"/>
          </a:p>
        </p:txBody>
      </p:sp>
      <p:sp>
        <p:nvSpPr>
          <p:cNvPr id="11" name="Rectangle 10"/>
          <p:cNvSpPr/>
          <p:nvPr userDrawn="1"/>
        </p:nvSpPr>
        <p:spPr>
          <a:xfrm>
            <a:off x="-381000" y="14312"/>
            <a:ext cx="252000" cy="252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p:cNvSpPr/>
          <p:nvPr userDrawn="1"/>
        </p:nvSpPr>
        <p:spPr>
          <a:xfrm>
            <a:off x="-381000" y="368520"/>
            <a:ext cx="252000" cy="252000"/>
          </a:xfrm>
          <a:prstGeom prst="rect">
            <a:avLst/>
          </a:prstGeom>
          <a:solidFill>
            <a:srgbClr val="00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p:cNvSpPr/>
          <p:nvPr userDrawn="1"/>
        </p:nvSpPr>
        <p:spPr>
          <a:xfrm>
            <a:off x="-381000" y="722728"/>
            <a:ext cx="252000" cy="252000"/>
          </a:xfrm>
          <a:prstGeom prst="rect">
            <a:avLst/>
          </a:prstGeom>
          <a:solidFill>
            <a:srgbClr val="00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p:cNvSpPr/>
          <p:nvPr userDrawn="1"/>
        </p:nvSpPr>
        <p:spPr>
          <a:xfrm>
            <a:off x="-381000" y="1076936"/>
            <a:ext cx="252000" cy="252000"/>
          </a:xfrm>
          <a:prstGeom prst="rect">
            <a:avLst/>
          </a:prstGeom>
          <a:solidFill>
            <a:srgbClr val="81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p:cNvSpPr/>
          <p:nvPr userDrawn="1"/>
        </p:nvSpPr>
        <p:spPr>
          <a:xfrm>
            <a:off x="-381000" y="1431144"/>
            <a:ext cx="252000" cy="252000"/>
          </a:xfrm>
          <a:prstGeom prst="rect">
            <a:avLst/>
          </a:prstGeom>
          <a:solidFill>
            <a:srgbClr val="DB3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381000" y="1785352"/>
            <a:ext cx="252000" cy="252000"/>
          </a:xfrm>
          <a:prstGeom prst="rect">
            <a:avLst/>
          </a:prstGeom>
          <a:solidFill>
            <a:srgbClr val="E21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p:cNvSpPr/>
          <p:nvPr userDrawn="1"/>
        </p:nvSpPr>
        <p:spPr>
          <a:xfrm>
            <a:off x="-381000" y="2139560"/>
            <a:ext cx="252000" cy="252000"/>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5" name="Picture 14" descr="A picture containing logo&#10;&#10;Description automatically generated">
            <a:extLst>
              <a:ext uri="{FF2B5EF4-FFF2-40B4-BE49-F238E27FC236}">
                <a16:creationId xmlns:a16="http://schemas.microsoft.com/office/drawing/2014/main" id="{C790F4B1-69CA-46A6-AD58-D22B4C86DC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7163" y="329388"/>
            <a:ext cx="1148278" cy="674865"/>
          </a:xfrm>
          <a:prstGeom prst="rect">
            <a:avLst/>
          </a:prstGeom>
        </p:spPr>
      </p:pic>
      <p:sp>
        <p:nvSpPr>
          <p:cNvPr id="14" name="TextBox 13">
            <a:extLst>
              <a:ext uri="{FF2B5EF4-FFF2-40B4-BE49-F238E27FC236}">
                <a16:creationId xmlns:a16="http://schemas.microsoft.com/office/drawing/2014/main" id="{EF621C38-886F-4685-A53D-CF84086844E6}"/>
              </a:ext>
            </a:extLst>
          </p:cNvPr>
          <p:cNvSpPr txBox="1"/>
          <p:nvPr userDrawn="1"/>
        </p:nvSpPr>
        <p:spPr>
          <a:xfrm>
            <a:off x="36000" y="4716001"/>
            <a:ext cx="396000" cy="215444"/>
          </a:xfrm>
          <a:prstGeom prst="rect">
            <a:avLst/>
          </a:prstGeom>
          <a:noFill/>
        </p:spPr>
        <p:txBody>
          <a:bodyPr wrap="square" rtlCol="0">
            <a:noAutofit/>
          </a:bodyPr>
          <a:lstStyle/>
          <a:p>
            <a:pPr algn="ctr"/>
            <a:fld id="{08E80C4F-F991-49D9-9709-D9215F6A9D89}" type="slidenum">
              <a:rPr lang="en-GB" sz="800" smtClean="0">
                <a:solidFill>
                  <a:srgbClr val="10069F"/>
                </a:solidFill>
                <a:latin typeface="RR Pioneer Bold" panose="020B0803050201040103" pitchFamily="34" charset="0"/>
              </a:rPr>
              <a:pPr algn="ctr"/>
              <a:t>‹#›</a:t>
            </a:fld>
            <a:endParaRPr lang="en-GB" sz="800">
              <a:solidFill>
                <a:srgbClr val="10069F"/>
              </a:solidFill>
              <a:latin typeface="RR Pioneer Bold" panose="020B0803050201040103" pitchFamily="34" charset="0"/>
            </a:endParaRPr>
          </a:p>
        </p:txBody>
      </p:sp>
    </p:spTree>
    <p:custDataLst>
      <p:tags r:id="rId1"/>
    </p:custDataLst>
    <p:extLst>
      <p:ext uri="{BB962C8B-B14F-4D97-AF65-F5344CB8AC3E}">
        <p14:creationId xmlns:p14="http://schemas.microsoft.com/office/powerpoint/2010/main" val="1867637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Page - Colbalt">
    <p:bg>
      <p:bgPr>
        <a:solidFill>
          <a:schemeClr val="accent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a:xfrm>
            <a:off x="324000" y="4730400"/>
            <a:ext cx="198000" cy="234000"/>
          </a:xfrm>
          <a:prstGeom prst="rect">
            <a:avLst/>
          </a:prstGeom>
        </p:spPr>
        <p:txBody>
          <a:bodyPr vert="horz" lIns="0" tIns="0" rIns="0" bIns="0" rtlCol="0" anchor="ctr"/>
          <a:lstStyle>
            <a:defPPr>
              <a:defRPr lang="en-US"/>
            </a:defPPr>
            <a:lvl1pPr marL="0" algn="l" defTabSz="685783" rtl="0" eaLnBrk="1" latinLnBrk="0" hangingPunct="1">
              <a:defRPr sz="750" kern="1200">
                <a:solidFill>
                  <a:schemeClr val="bg2"/>
                </a:solidFill>
                <a:latin typeface="+mj-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6F59B429-512E-4592-B480-D2818264A486}" type="slidenum">
              <a:rPr lang="en-GB" smtClean="0"/>
              <a:pPr/>
              <a:t>‹#›</a:t>
            </a:fld>
            <a:endParaRPr lang="en-GB"/>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1" y="233363"/>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spTree>
    <p:custDataLst>
      <p:tags r:id="rId1"/>
    </p:custDataLst>
    <p:extLst>
      <p:ext uri="{BB962C8B-B14F-4D97-AF65-F5344CB8AC3E}">
        <p14:creationId xmlns:p14="http://schemas.microsoft.com/office/powerpoint/2010/main" val="2702929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 Colbalt">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a:xfrm>
            <a:off x="324000" y="4730400"/>
            <a:ext cx="198000" cy="234000"/>
          </a:xfrm>
          <a:prstGeom prst="rect">
            <a:avLst/>
          </a:prstGeom>
        </p:spPr>
        <p:txBody>
          <a:bodyPr vert="horz" lIns="0" tIns="0" rIns="0" bIns="0" rtlCol="0" anchor="ctr"/>
          <a:lstStyle>
            <a:defPPr>
              <a:defRPr lang="en-US"/>
            </a:defPPr>
            <a:lvl1pPr marL="0" algn="l" defTabSz="685783" rtl="0" eaLnBrk="1" latinLnBrk="0" hangingPunct="1">
              <a:defRPr sz="750" kern="1200">
                <a:solidFill>
                  <a:schemeClr val="bg2"/>
                </a:solidFill>
                <a:latin typeface="+mj-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6F59B429-512E-4592-B480-D2818264A486}" type="slidenum">
              <a:rPr lang="en-GB" smtClean="0"/>
              <a:pPr/>
              <a:t>‹#›</a:t>
            </a:fld>
            <a:endParaRPr lang="en-GB"/>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1" y="233363"/>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spTree>
    <p:custDataLst>
      <p:tags r:id="rId1"/>
    </p:custDataLst>
    <p:extLst>
      <p:ext uri="{BB962C8B-B14F-4D97-AF65-F5344CB8AC3E}">
        <p14:creationId xmlns:p14="http://schemas.microsoft.com/office/powerpoint/2010/main" val="160526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a:xfrm>
            <a:off x="324000" y="4730400"/>
            <a:ext cx="198000" cy="234000"/>
          </a:xfrm>
          <a:prstGeom prst="rect">
            <a:avLst/>
          </a:prstGeom>
        </p:spPr>
        <p:txBody>
          <a:bodyPr vert="horz" lIns="0" tIns="0" rIns="0" bIns="0" rtlCol="0" anchor="ctr"/>
          <a:lstStyle>
            <a:defPPr>
              <a:defRPr lang="en-US"/>
            </a:defPPr>
            <a:lvl1pPr marL="0" algn="l" defTabSz="685783" rtl="0" eaLnBrk="1" latinLnBrk="0" hangingPunct="1">
              <a:defRPr sz="750" kern="1200">
                <a:solidFill>
                  <a:schemeClr val="bg2"/>
                </a:solidFill>
                <a:latin typeface="+mj-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6F59B429-512E-4592-B480-D2818264A486}" type="slidenum">
              <a:rPr lang="en-GB" smtClean="0"/>
              <a:pPr/>
              <a:t>‹#›</a:t>
            </a:fld>
            <a:endParaRPr lang="en-GB"/>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1" y="233363"/>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spTree>
    <p:custDataLst>
      <p:tags r:id="rId1"/>
    </p:custDataLst>
    <p:extLst>
      <p:ext uri="{BB962C8B-B14F-4D97-AF65-F5344CB8AC3E}">
        <p14:creationId xmlns:p14="http://schemas.microsoft.com/office/powerpoint/2010/main" val="3954876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 -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a:xfrm>
            <a:off x="8250702" y="4730400"/>
            <a:ext cx="569298" cy="273844"/>
          </a:xfrm>
          <a:prstGeom prst="rect">
            <a:avLst/>
          </a:prstGeom>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a:xfrm>
            <a:off x="565200" y="4705200"/>
            <a:ext cx="1785600" cy="288000"/>
          </a:xfrm>
          <a:prstGeom prst="rect">
            <a:avLst/>
          </a:prstGeom>
        </p:spPr>
        <p:txBody>
          <a:bodyPr/>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defRPr/>
            </a:pPr>
            <a:endParaRPr lang="en-GB"/>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a:xfrm>
            <a:off x="324000" y="4730400"/>
            <a:ext cx="198000" cy="234000"/>
          </a:xfrm>
          <a:prstGeom prst="rect">
            <a:avLst/>
          </a:prstGeom>
        </p:spPr>
        <p:txBody>
          <a:bodyPr vert="horz" lIns="0" tIns="0" rIns="0" bIns="0" rtlCol="0" anchor="ctr"/>
          <a:lstStyle>
            <a:defPPr>
              <a:defRPr lang="en-US"/>
            </a:defPPr>
            <a:lvl1pPr marL="0" algn="l" defTabSz="685783" rtl="0" eaLnBrk="1" latinLnBrk="0" hangingPunct="1">
              <a:defRPr sz="750" kern="1200">
                <a:solidFill>
                  <a:schemeClr val="bg2"/>
                </a:solidFill>
                <a:latin typeface="+mj-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6F59B429-512E-4592-B480-D2818264A486}" type="slidenum">
              <a:rPr lang="en-GB" smtClean="0"/>
              <a:pPr/>
              <a:t>‹#›</a:t>
            </a:fld>
            <a:endParaRPr lang="en-GB"/>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1" y="233363"/>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spTree>
    <p:custDataLst>
      <p:tags r:id="rId1"/>
    </p:custDataLst>
    <p:extLst>
      <p:ext uri="{BB962C8B-B14F-4D97-AF65-F5344CB8AC3E}">
        <p14:creationId xmlns:p14="http://schemas.microsoft.com/office/powerpoint/2010/main" val="4164814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 Magent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a:xfrm>
            <a:off x="8250702" y="4730400"/>
            <a:ext cx="569298" cy="273844"/>
          </a:xfrm>
          <a:prstGeom prst="rect">
            <a:avLst/>
          </a:prstGeom>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a:xfrm>
            <a:off x="565200" y="4705200"/>
            <a:ext cx="1785600" cy="288000"/>
          </a:xfrm>
          <a:prstGeom prst="rect">
            <a:avLst/>
          </a:prstGeom>
        </p:spPr>
        <p:txBody>
          <a:bodyPr/>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defRPr/>
            </a:pPr>
            <a:endParaRPr lang="en-GB"/>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a:xfrm>
            <a:off x="324000" y="4730400"/>
            <a:ext cx="198000" cy="234000"/>
          </a:xfrm>
          <a:prstGeom prst="rect">
            <a:avLst/>
          </a:prstGeom>
        </p:spPr>
        <p:txBody>
          <a:bodyPr vert="horz" lIns="0" tIns="0" rIns="0" bIns="0" rtlCol="0" anchor="ctr"/>
          <a:lstStyle>
            <a:defPPr>
              <a:defRPr lang="en-US"/>
            </a:defPPr>
            <a:lvl1pPr marL="0" algn="l" defTabSz="685783" rtl="0" eaLnBrk="1" latinLnBrk="0" hangingPunct="1">
              <a:defRPr sz="750" kern="1200">
                <a:solidFill>
                  <a:schemeClr val="bg2"/>
                </a:solidFill>
                <a:latin typeface="+mj-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6F59B429-512E-4592-B480-D2818264A486}" type="slidenum">
              <a:rPr lang="en-GB" smtClean="0"/>
              <a:pPr/>
              <a:t>‹#›</a:t>
            </a:fld>
            <a:endParaRPr lang="en-GB"/>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1" y="233363"/>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spTree>
    <p:custDataLst>
      <p:tags r:id="rId1"/>
    </p:custDataLst>
    <p:extLst>
      <p:ext uri="{BB962C8B-B14F-4D97-AF65-F5344CB8AC3E}">
        <p14:creationId xmlns:p14="http://schemas.microsoft.com/office/powerpoint/2010/main" val="1640300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age - Lilac">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a:xfrm>
            <a:off x="8250702" y="4730400"/>
            <a:ext cx="569298" cy="273844"/>
          </a:xfrm>
          <a:prstGeom prst="rect">
            <a:avLst/>
          </a:prstGeom>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a:xfrm>
            <a:off x="565200" y="4705200"/>
            <a:ext cx="1785600" cy="288000"/>
          </a:xfrm>
          <a:prstGeom prst="rect">
            <a:avLst/>
          </a:prstGeom>
        </p:spPr>
        <p:txBody>
          <a:bodyPr/>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defRPr/>
            </a:pPr>
            <a:endParaRPr lang="en-GB"/>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a:xfrm>
            <a:off x="324000" y="4730400"/>
            <a:ext cx="198000" cy="234000"/>
          </a:xfrm>
          <a:prstGeom prst="rect">
            <a:avLst/>
          </a:prstGeom>
        </p:spPr>
        <p:txBody>
          <a:bodyPr vert="horz" lIns="0" tIns="0" rIns="0" bIns="0" rtlCol="0" anchor="ctr"/>
          <a:lstStyle>
            <a:defPPr>
              <a:defRPr lang="en-US"/>
            </a:defPPr>
            <a:lvl1pPr marL="0" algn="l" defTabSz="685783" rtl="0" eaLnBrk="1" latinLnBrk="0" hangingPunct="1">
              <a:defRPr sz="750" kern="1200">
                <a:solidFill>
                  <a:schemeClr val="bg2"/>
                </a:solidFill>
                <a:latin typeface="+mj-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6F59B429-512E-4592-B480-D2818264A486}" type="slidenum">
              <a:rPr lang="en-GB" smtClean="0"/>
              <a:pPr/>
              <a:t>‹#›</a:t>
            </a:fld>
            <a:endParaRPr lang="en-GB"/>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1" y="233363"/>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a:latin typeface="RR Pioneer" panose="020B0503050201040103" pitchFamily="34" charset="0"/>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RR Pioneer" panose="020B0503050201040103" pitchFamily="34" charset="0"/>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spTree>
    <p:custDataLst>
      <p:tags r:id="rId1"/>
    </p:custDataLst>
    <p:extLst>
      <p:ext uri="{BB962C8B-B14F-4D97-AF65-F5344CB8AC3E}">
        <p14:creationId xmlns:p14="http://schemas.microsoft.com/office/powerpoint/2010/main" val="21311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461135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7" y="532147"/>
            <a:ext cx="5836835" cy="695484"/>
          </a:xfrm>
          <a:prstGeom prst="rect">
            <a:avLst/>
          </a:prstGeom>
        </p:spPr>
        <p:txBody>
          <a:bodyPr lIns="0" tIns="0" rIns="0" bIns="0" anchor="t">
            <a:normAutofit/>
          </a:bodyPr>
          <a:lstStyle>
            <a:lvl1pPr marL="0" indent="0">
              <a:buNone/>
              <a:defRPr sz="2400" b="0">
                <a:solidFill>
                  <a:srgbClr val="4F98FF"/>
                </a:solidFill>
                <a:latin typeface="RR Pioneer Bold" panose="020B0803050201040103" pitchFamily="34" charset="0"/>
              </a:defRPr>
            </a:lvl1pPr>
          </a:lstStyle>
          <a:p>
            <a:r>
              <a:rPr lang="en-US" dirty="0"/>
              <a:t>Option two slide</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56917"/>
            <a:ext cx="1786647" cy="9556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GB" dirty="0"/>
              <a:t>Sidebar headings are RR Pioneer bold 15pt (Cobalt)</a:t>
            </a:r>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697377" y="1462527"/>
            <a:ext cx="5836835" cy="2625725"/>
          </a:xfrm>
          <a:prstGeom prst="rect">
            <a:avLst/>
          </a:prstGeom>
        </p:spPr>
        <p:txBody>
          <a:bodyPr>
            <a:normAutofit/>
          </a:bodyPr>
          <a:lstStyle>
            <a:lvl1pPr>
              <a:buClr>
                <a:srgbClr val="4F98FF"/>
              </a:buClr>
              <a:defRPr sz="2000">
                <a:solidFill>
                  <a:srgbClr val="10069F"/>
                </a:solidFill>
              </a:defRPr>
            </a:lvl1pPr>
            <a:lvl2pPr>
              <a:buClr>
                <a:srgbClr val="4F98FF"/>
              </a:buClr>
              <a:defRPr sz="1800">
                <a:solidFill>
                  <a:srgbClr val="10069F"/>
                </a:solidFill>
              </a:defRPr>
            </a:lvl2pPr>
            <a:lvl3pPr>
              <a:buClr>
                <a:srgbClr val="4F98FF"/>
              </a:buClr>
              <a:defRPr sz="1800">
                <a:solidFill>
                  <a:srgbClr val="10069F"/>
                </a:solidFill>
              </a:defRPr>
            </a:lvl3pPr>
            <a:lvl4pPr>
              <a:buClr>
                <a:srgbClr val="4F98FF"/>
              </a:buClr>
              <a:defRPr sz="1200">
                <a:solidFill>
                  <a:srgbClr val="10069F"/>
                </a:solidFill>
              </a:defRPr>
            </a:lvl4pPr>
            <a:lvl5pPr>
              <a:buClr>
                <a:srgbClr val="4F98FF"/>
              </a:buClr>
              <a:defRPr sz="1200">
                <a:solidFill>
                  <a:srgbClr val="10069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26080" y="1901514"/>
            <a:ext cx="1785600" cy="2116800"/>
          </a:xfrm>
        </p:spPr>
        <p:txBody>
          <a:bodyPr anchor="t" anchorCtr="0">
            <a:noAutofit/>
          </a:bodyPr>
          <a:lstStyle>
            <a:lvl1pPr marL="0" indent="0">
              <a:buNone/>
              <a:defRPr sz="1000">
                <a:solidFill>
                  <a:srgbClr val="666666"/>
                </a:solidFill>
              </a:defRPr>
            </a:lvl1pPr>
          </a:lstStyle>
          <a:p>
            <a:pPr lvl="0"/>
            <a:r>
              <a:rPr lang="en-US" dirty="0"/>
              <a:t>RR pioneer 10</a:t>
            </a:r>
          </a:p>
        </p:txBody>
      </p:sp>
      <p:pic>
        <p:nvPicPr>
          <p:cNvPr id="15" name="Picture 14" descr="A picture containing logo&#10;&#10;Description automatically generated">
            <a:extLst>
              <a:ext uri="{FF2B5EF4-FFF2-40B4-BE49-F238E27FC236}">
                <a16:creationId xmlns:a16="http://schemas.microsoft.com/office/drawing/2014/main" id="{2DF63156-1C4F-224E-B14F-CDC34A752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73" y="132662"/>
            <a:ext cx="1148278" cy="674865"/>
          </a:xfrm>
          <a:prstGeom prst="rect">
            <a:avLst/>
          </a:prstGeom>
        </p:spPr>
      </p:pic>
    </p:spTree>
    <p:extLst>
      <p:ext uri="{BB962C8B-B14F-4D97-AF65-F5344CB8AC3E}">
        <p14:creationId xmlns:p14="http://schemas.microsoft.com/office/powerpoint/2010/main" val="2075907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R Diagram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08280"/>
            <a:ext cx="1786647" cy="605563"/>
          </a:xfrm>
          <a:prstGeom prst="rect">
            <a:avLst/>
          </a:prstGeom>
        </p:spPr>
        <p:txBody>
          <a:bodyPr>
            <a:noAutofit/>
          </a:bodyPr>
          <a:lstStyle>
            <a:lvl1pPr marL="0" indent="0" algn="l" defTabSz="685766"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766"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66"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66"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66"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a:t>Diagram title</a:t>
            </a:r>
            <a:endParaRPr lang="en-GB"/>
          </a:p>
        </p:txBody>
      </p:sp>
      <p:sp>
        <p:nvSpPr>
          <p:cNvPr id="3" name="Content Placeholder 2">
            <a:extLst>
              <a:ext uri="{FF2B5EF4-FFF2-40B4-BE49-F238E27FC236}">
                <a16:creationId xmlns:a16="http://schemas.microsoft.com/office/drawing/2014/main" id="{1C81CE4D-8DDE-4CA8-86B0-4C951DED7D52}"/>
              </a:ext>
            </a:extLst>
          </p:cNvPr>
          <p:cNvSpPr>
            <a:spLocks noGrp="1"/>
          </p:cNvSpPr>
          <p:nvPr>
            <p:ph sz="quarter" idx="11" hasCustomPrompt="1"/>
          </p:nvPr>
        </p:nvSpPr>
        <p:spPr>
          <a:xfrm>
            <a:off x="3303590" y="993777"/>
            <a:ext cx="5172075" cy="3060701"/>
          </a:xfrm>
          <a:prstGeom prst="rect">
            <a:avLst/>
          </a:prstGeom>
        </p:spPr>
        <p:txBody>
          <a:bodyPr anchor="ctr" anchorCtr="0"/>
          <a:lstStyle>
            <a:lvl1pPr marL="0" indent="0" algn="ctr">
              <a:buFont typeface="Arial" panose="020B0604020202020204" pitchFamily="34" charset="0"/>
              <a:buNone/>
              <a:defRPr sz="1200"/>
            </a:lvl1pPr>
          </a:lstStyle>
          <a:p>
            <a:pPr lvl="0"/>
            <a:r>
              <a:rPr lang="en-US"/>
              <a:t>Insert diagram</a:t>
            </a:r>
            <a:endParaRPr lang="en-GB"/>
          </a:p>
        </p:txBody>
      </p:sp>
    </p:spTree>
    <p:extLst>
      <p:ext uri="{BB962C8B-B14F-4D97-AF65-F5344CB8AC3E}">
        <p14:creationId xmlns:p14="http://schemas.microsoft.com/office/powerpoint/2010/main" val="893556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R 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088" y="1672590"/>
            <a:ext cx="719435" cy="1170652"/>
          </a:xfrm>
          <a:prstGeom prst="rect">
            <a:avLst/>
          </a:prstGeom>
        </p:spPr>
      </p:pic>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36293E33-6628-408A-9DBE-9570A9D8D9A7}"/>
              </a:ext>
            </a:extLst>
          </p:cNvPr>
          <p:cNvSpPr/>
          <p:nvPr userDrawn="1"/>
        </p:nvSpPr>
        <p:spPr>
          <a:xfrm>
            <a:off x="0" y="1"/>
            <a:ext cx="12319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935927" y="1526105"/>
            <a:ext cx="531907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a:t>Standard presentation</a:t>
            </a:r>
            <a:endParaRPr lang="en-GB"/>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935927" y="2003435"/>
            <a:ext cx="5319077" cy="333366"/>
          </a:xfrm>
          <a:prstGeom prst="rect">
            <a:avLst/>
          </a:prstGeom>
        </p:spPr>
        <p:txBody>
          <a:bodyPr/>
          <a:lstStyle>
            <a:lvl1pPr marL="0" indent="0">
              <a:buNone/>
              <a:defRPr sz="2000">
                <a:solidFill>
                  <a:schemeClr val="tx2"/>
                </a:solidFill>
                <a:latin typeface="RR Pioneer" panose="020B0503050201040103" pitchFamily="34" charset="0"/>
                <a:cs typeface="Arial" panose="020B0604020202020204" pitchFamily="34" charset="0"/>
              </a:defRPr>
            </a:lvl1pPr>
          </a:lstStyle>
          <a:p>
            <a:pPr lvl="0"/>
            <a:r>
              <a:rPr lang="en-US"/>
              <a:t>Presentation sub-title</a:t>
            </a:r>
            <a:endParaRPr lang="en-GB"/>
          </a:p>
        </p:txBody>
      </p:sp>
      <p:sp>
        <p:nvSpPr>
          <p:cNvPr id="22" name="Text Placeholder 18">
            <a:extLst>
              <a:ext uri="{FF2B5EF4-FFF2-40B4-BE49-F238E27FC236}">
                <a16:creationId xmlns:a16="http://schemas.microsoft.com/office/drawing/2014/main" id="{9A983F41-D3FD-4E15-BD9F-EAE3A8037EFB}"/>
              </a:ext>
            </a:extLst>
          </p:cNvPr>
          <p:cNvSpPr>
            <a:spLocks noGrp="1"/>
          </p:cNvSpPr>
          <p:nvPr>
            <p:ph type="body" sz="quarter" idx="12" hasCustomPrompt="1"/>
          </p:nvPr>
        </p:nvSpPr>
        <p:spPr>
          <a:xfrm>
            <a:off x="2935927" y="2563670"/>
            <a:ext cx="5319077" cy="250461"/>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a:t>Author Name, Job Title</a:t>
            </a:r>
            <a:endParaRPr lang="en-GB"/>
          </a:p>
        </p:txBody>
      </p:sp>
      <p:sp>
        <p:nvSpPr>
          <p:cNvPr id="23" name="Text Placeholder 18">
            <a:extLst>
              <a:ext uri="{FF2B5EF4-FFF2-40B4-BE49-F238E27FC236}">
                <a16:creationId xmlns:a16="http://schemas.microsoft.com/office/drawing/2014/main" id="{F6D4537E-02BA-4044-A3E6-F6F14EA7127F}"/>
              </a:ext>
            </a:extLst>
          </p:cNvPr>
          <p:cNvSpPr>
            <a:spLocks noGrp="1"/>
          </p:cNvSpPr>
          <p:nvPr>
            <p:ph type="body" sz="quarter" idx="13" hasCustomPrompt="1"/>
          </p:nvPr>
        </p:nvSpPr>
        <p:spPr>
          <a:xfrm>
            <a:off x="2935927" y="2782738"/>
            <a:ext cx="5319077" cy="349593"/>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a:t>XX Month XXXX</a:t>
            </a:r>
          </a:p>
        </p:txBody>
      </p:sp>
      <p:sp>
        <p:nvSpPr>
          <p:cNvPr id="5" name="Text Placeholder 4">
            <a:extLst>
              <a:ext uri="{FF2B5EF4-FFF2-40B4-BE49-F238E27FC236}">
                <a16:creationId xmlns:a16="http://schemas.microsoft.com/office/drawing/2014/main" id="{40224BB6-6785-1746-83F2-7FF5D261DD36}"/>
              </a:ext>
            </a:extLst>
          </p:cNvPr>
          <p:cNvSpPr>
            <a:spLocks noGrp="1"/>
          </p:cNvSpPr>
          <p:nvPr>
            <p:ph type="body" sz="quarter" idx="16" hasCustomPrompt="1"/>
          </p:nvPr>
        </p:nvSpPr>
        <p:spPr>
          <a:xfrm>
            <a:off x="2935292" y="3635378"/>
            <a:ext cx="5011737" cy="1508125"/>
          </a:xfrm>
        </p:spPr>
        <p:txBody>
          <a:bodyPr>
            <a:normAutofit/>
          </a:bodyPr>
          <a:lstStyle>
            <a:lvl1pPr marL="0" indent="0">
              <a:buNone/>
              <a:defRPr sz="800" b="0" i="0">
                <a:solidFill>
                  <a:srgbClr val="666666"/>
                </a:solidFill>
                <a:latin typeface="RR Pioneer Light Condensed" panose="020B0306050201060103" pitchFamily="34" charset="0"/>
              </a:defRPr>
            </a:lvl1pPr>
            <a:lvl2pPr marL="342884" indent="0">
              <a:buNone/>
              <a:defRPr sz="800" b="0" i="0">
                <a:latin typeface="RR Pioneer Light Condensed" panose="020B0306050201060103" pitchFamily="34" charset="0"/>
              </a:defRPr>
            </a:lvl2pPr>
            <a:lvl3pPr marL="685766" indent="0">
              <a:buNone/>
              <a:defRPr sz="800" b="0" i="0">
                <a:latin typeface="RR Pioneer Light Condensed" panose="020B0306050201060103" pitchFamily="34" charset="0"/>
              </a:defRPr>
            </a:lvl3pPr>
            <a:lvl4pPr marL="1028649" indent="0">
              <a:buNone/>
              <a:defRPr sz="800" b="0" i="0">
                <a:latin typeface="RR Pioneer Light Condensed" panose="020B0306050201060103" pitchFamily="34" charset="0"/>
              </a:defRPr>
            </a:lvl4pPr>
            <a:lvl5pPr marL="1371532" indent="0">
              <a:buNone/>
              <a:defRPr sz="800" b="0" i="0">
                <a:latin typeface="RR Pioneer Light Condensed" panose="020B0306050201060103" pitchFamily="34" charset="0"/>
              </a:defRPr>
            </a:lvl5pPr>
          </a:lstStyle>
          <a:p>
            <a:pPr lvl="0"/>
            <a:r>
              <a:rPr lang="en-US"/>
              <a:t>Statement</a:t>
            </a:r>
            <a:endParaRPr lang="en-GB"/>
          </a:p>
        </p:txBody>
      </p:sp>
    </p:spTree>
    <p:extLst>
      <p:ext uri="{BB962C8B-B14F-4D97-AF65-F5344CB8AC3E}">
        <p14:creationId xmlns:p14="http://schemas.microsoft.com/office/powerpoint/2010/main" val="4247703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R Text 2 White">
    <p:bg>
      <p:bgPr>
        <a:solidFill>
          <a:srgbClr val="EFEFF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GB" sz="180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41" y="908287"/>
            <a:ext cx="1786647" cy="955675"/>
          </a:xfrm>
          <a:prstGeom prst="rect">
            <a:avLst/>
          </a:prstGeom>
        </p:spPr>
        <p:txBody>
          <a:bodyPr>
            <a:noAutofit/>
          </a:bodyPr>
          <a:lstStyle>
            <a:lvl1pPr marL="0" indent="0" algn="l" defTabSz="685495"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49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49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49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495"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a:t>Smaller text for longer sections of copy</a:t>
            </a:r>
            <a:endParaRPr lang="en-GB"/>
          </a:p>
        </p:txBody>
      </p:sp>
      <p:sp>
        <p:nvSpPr>
          <p:cNvPr id="12" name="Content Placeholder 2">
            <a:extLst>
              <a:ext uri="{FF2B5EF4-FFF2-40B4-BE49-F238E27FC236}">
                <a16:creationId xmlns:a16="http://schemas.microsoft.com/office/drawing/2014/main" id="{ABC6105F-6C59-5947-BBC6-DB893D68A668}"/>
              </a:ext>
            </a:extLst>
          </p:cNvPr>
          <p:cNvSpPr>
            <a:spLocks noGrp="1"/>
          </p:cNvSpPr>
          <p:nvPr>
            <p:ph sz="quarter" idx="11" hasCustomPrompt="1"/>
          </p:nvPr>
        </p:nvSpPr>
        <p:spPr>
          <a:xfrm>
            <a:off x="2971899" y="950913"/>
            <a:ext cx="5302165" cy="3382962"/>
          </a:xfrm>
        </p:spPr>
        <p:txBody>
          <a:bodyPr lIns="0" tIns="0" rIns="0" bIns="0" numCol="2" spcCol="230309">
            <a:normAutofit/>
          </a:bodyPr>
          <a:lstStyle>
            <a:lvl1pPr marL="0" indent="0">
              <a:buNone/>
              <a:defRPr sz="1000"/>
            </a:lvl1pPr>
          </a:lstStyle>
          <a:p>
            <a:pPr lvl="0"/>
            <a:r>
              <a:rPr lang="en-US"/>
              <a:t>Please change first paragraph to RR Pioneer Bold 10 </a:t>
            </a:r>
            <a:r>
              <a:rPr lang="en-US" err="1"/>
              <a:t>pt</a:t>
            </a:r>
            <a:r>
              <a:rPr lang="en-US"/>
              <a:t> in blue.</a:t>
            </a:r>
          </a:p>
          <a:p>
            <a:r>
              <a:rPr lang="en-GB"/>
              <a:t>2 column layout.</a:t>
            </a:r>
          </a:p>
          <a:p>
            <a:r>
              <a:rPr lang="en-GB" err="1"/>
              <a:t>Fusce</a:t>
            </a:r>
            <a:r>
              <a:rPr lang="en-GB"/>
              <a:t> </a:t>
            </a:r>
            <a:r>
              <a:rPr lang="en-GB" err="1"/>
              <a:t>ut</a:t>
            </a:r>
            <a:r>
              <a:rPr lang="en-GB"/>
              <a:t> pharetra </a:t>
            </a:r>
            <a:r>
              <a:rPr lang="en-GB" err="1"/>
              <a:t>felis</a:t>
            </a:r>
            <a:r>
              <a:rPr lang="en-GB"/>
              <a:t>. </a:t>
            </a:r>
            <a:r>
              <a:rPr lang="en-GB" err="1"/>
              <a:t>Quisque</a:t>
            </a:r>
            <a:r>
              <a:rPr lang="en-GB"/>
              <a:t> </a:t>
            </a:r>
            <a:r>
              <a:rPr lang="en-GB" err="1"/>
              <a:t>pulvinar</a:t>
            </a:r>
            <a:r>
              <a:rPr lang="en-GB"/>
              <a:t> lorem </a:t>
            </a:r>
            <a:r>
              <a:rPr lang="en-GB" err="1"/>
              <a:t>arcu</a:t>
            </a:r>
            <a:r>
              <a:rPr lang="en-GB"/>
              <a:t>, </a:t>
            </a:r>
            <a:r>
              <a:rPr lang="en-GB" err="1"/>
              <a:t>ut</a:t>
            </a:r>
            <a:r>
              <a:rPr lang="en-GB"/>
              <a:t> </a:t>
            </a:r>
            <a:r>
              <a:rPr lang="en-GB" err="1"/>
              <a:t>aliquam</a:t>
            </a:r>
            <a:r>
              <a:rPr lang="en-GB"/>
              <a:t> </a:t>
            </a:r>
            <a:r>
              <a:rPr lang="en-GB" err="1"/>
              <a:t>augue</a:t>
            </a:r>
            <a:r>
              <a:rPr lang="en-GB"/>
              <a:t> </a:t>
            </a:r>
            <a:r>
              <a:rPr lang="en-GB" err="1"/>
              <a:t>euismod</a:t>
            </a:r>
            <a:r>
              <a:rPr lang="en-GB"/>
              <a:t> </a:t>
            </a:r>
            <a:r>
              <a:rPr lang="en-GB" err="1"/>
              <a:t>egestas</a:t>
            </a:r>
            <a:r>
              <a:rPr lang="en-GB"/>
              <a:t>. </a:t>
            </a:r>
            <a:r>
              <a:rPr lang="en-GB" err="1"/>
              <a:t>Nullam</a:t>
            </a:r>
            <a:r>
              <a:rPr lang="en-GB"/>
              <a:t> </a:t>
            </a:r>
            <a:r>
              <a:rPr lang="en-GB" err="1"/>
              <a:t>molestie</a:t>
            </a:r>
            <a:r>
              <a:rPr lang="en-GB"/>
              <a:t> </a:t>
            </a:r>
            <a:r>
              <a:rPr lang="en-GB" err="1"/>
              <a:t>augue</a:t>
            </a:r>
            <a:r>
              <a:rPr lang="en-GB"/>
              <a:t> ac </a:t>
            </a:r>
            <a:r>
              <a:rPr lang="en-GB" err="1"/>
              <a:t>enim</a:t>
            </a:r>
            <a:r>
              <a:rPr lang="en-GB"/>
              <a:t> </a:t>
            </a:r>
            <a:r>
              <a:rPr lang="en-GB" err="1"/>
              <a:t>fringilla</a:t>
            </a:r>
            <a:r>
              <a:rPr lang="en-GB"/>
              <a:t>, non </a:t>
            </a:r>
            <a:r>
              <a:rPr lang="en-GB" err="1"/>
              <a:t>ullamcorper</a:t>
            </a:r>
            <a:r>
              <a:rPr lang="en-GB"/>
              <a:t> </a:t>
            </a:r>
            <a:r>
              <a:rPr lang="en-GB" err="1"/>
              <a:t>eros</a:t>
            </a:r>
            <a:r>
              <a:rPr lang="en-GB"/>
              <a:t> </a:t>
            </a:r>
            <a:r>
              <a:rPr lang="en-GB" err="1"/>
              <a:t>faucibus</a:t>
            </a:r>
            <a:r>
              <a:rPr lang="en-GB"/>
              <a:t>. </a:t>
            </a:r>
            <a:r>
              <a:rPr lang="en-GB" err="1"/>
              <a:t>Morbi</a:t>
            </a:r>
            <a:r>
              <a:rPr lang="en-GB"/>
              <a:t> </a:t>
            </a:r>
            <a:r>
              <a:rPr lang="en-GB" err="1"/>
              <a:t>rhoncus</a:t>
            </a:r>
            <a:r>
              <a:rPr lang="en-GB"/>
              <a:t> pharetra </a:t>
            </a:r>
            <a:r>
              <a:rPr lang="en-GB" err="1"/>
              <a:t>nibh</a:t>
            </a:r>
            <a:r>
              <a:rPr lang="en-GB"/>
              <a:t>, at </a:t>
            </a:r>
            <a:r>
              <a:rPr lang="en-GB" err="1"/>
              <a:t>rutrum</a:t>
            </a:r>
            <a:r>
              <a:rPr lang="en-GB"/>
              <a:t> </a:t>
            </a:r>
            <a:r>
              <a:rPr lang="en-GB" err="1"/>
              <a:t>neque</a:t>
            </a:r>
            <a:r>
              <a:rPr lang="en-GB"/>
              <a:t> </a:t>
            </a:r>
            <a:r>
              <a:rPr lang="en-GB" err="1"/>
              <a:t>blandit</a:t>
            </a:r>
            <a:r>
              <a:rPr lang="en-GB"/>
              <a:t> </a:t>
            </a:r>
            <a:r>
              <a:rPr lang="en-GB" err="1"/>
              <a:t>porttitor</a:t>
            </a:r>
            <a:r>
              <a:rPr lang="en-GB"/>
              <a:t>. </a:t>
            </a:r>
          </a:p>
          <a:p>
            <a:r>
              <a:rPr lang="en-GB" err="1"/>
              <a:t>Aliquam</a:t>
            </a:r>
            <a:r>
              <a:rPr lang="en-GB"/>
              <a:t> </a:t>
            </a:r>
            <a:r>
              <a:rPr lang="en-GB" err="1"/>
              <a:t>molestie</a:t>
            </a:r>
            <a:r>
              <a:rPr lang="en-GB"/>
              <a:t> </a:t>
            </a:r>
            <a:r>
              <a:rPr lang="en-GB" err="1"/>
              <a:t>est</a:t>
            </a:r>
            <a:r>
              <a:rPr lang="en-GB"/>
              <a:t> quam, </a:t>
            </a:r>
            <a:r>
              <a:rPr lang="en-GB" err="1"/>
              <a:t>eget</a:t>
            </a:r>
            <a:r>
              <a:rPr lang="en-GB"/>
              <a:t> </a:t>
            </a:r>
            <a:r>
              <a:rPr lang="en-GB" err="1"/>
              <a:t>egestas</a:t>
            </a:r>
            <a:r>
              <a:rPr lang="en-GB"/>
              <a:t> </a:t>
            </a:r>
            <a:r>
              <a:rPr lang="en-GB" err="1"/>
              <a:t>erat</a:t>
            </a:r>
            <a:r>
              <a:rPr lang="en-GB"/>
              <a:t> </a:t>
            </a:r>
            <a:r>
              <a:rPr lang="en-GB" err="1"/>
              <a:t>fringilla</a:t>
            </a:r>
            <a:r>
              <a:rPr lang="en-GB"/>
              <a:t> </a:t>
            </a:r>
            <a:r>
              <a:rPr lang="en-GB" err="1"/>
              <a:t>eget</a:t>
            </a:r>
            <a:r>
              <a:rPr lang="en-GB"/>
              <a:t>. </a:t>
            </a:r>
            <a:r>
              <a:rPr lang="en-GB" err="1"/>
              <a:t>Mauris</a:t>
            </a:r>
            <a:r>
              <a:rPr lang="en-GB"/>
              <a:t> </a:t>
            </a:r>
            <a:r>
              <a:rPr lang="en-GB" err="1"/>
              <a:t>dapibus</a:t>
            </a:r>
            <a:r>
              <a:rPr lang="en-GB"/>
              <a:t>, ex </a:t>
            </a:r>
            <a:r>
              <a:rPr lang="en-GB" err="1"/>
              <a:t>ut</a:t>
            </a:r>
            <a:r>
              <a:rPr lang="en-GB"/>
              <a:t> </a:t>
            </a:r>
            <a:r>
              <a:rPr lang="en-GB" err="1"/>
              <a:t>fermentum</a:t>
            </a:r>
            <a:r>
              <a:rPr lang="en-GB"/>
              <a:t> </a:t>
            </a:r>
            <a:r>
              <a:rPr lang="en-GB" err="1"/>
              <a:t>dignissim</a:t>
            </a:r>
            <a:r>
              <a:rPr lang="en-GB"/>
              <a:t>, </a:t>
            </a:r>
            <a:r>
              <a:rPr lang="en-GB" err="1"/>
              <a:t>nibh</a:t>
            </a:r>
            <a:r>
              <a:rPr lang="en-GB"/>
              <a:t> </a:t>
            </a:r>
            <a:r>
              <a:rPr lang="en-GB" err="1"/>
              <a:t>elit</a:t>
            </a:r>
            <a:r>
              <a:rPr lang="en-GB"/>
              <a:t> </a:t>
            </a:r>
            <a:r>
              <a:rPr lang="en-GB" err="1"/>
              <a:t>congue</a:t>
            </a:r>
            <a:r>
              <a:rPr lang="en-GB"/>
              <a:t> libero, id </a:t>
            </a:r>
            <a:r>
              <a:rPr lang="en-GB" err="1"/>
              <a:t>suscipit</a:t>
            </a:r>
            <a:r>
              <a:rPr lang="en-GB"/>
              <a:t> </a:t>
            </a:r>
            <a:r>
              <a:rPr lang="en-GB" err="1"/>
              <a:t>nisl</a:t>
            </a:r>
            <a:r>
              <a:rPr lang="en-GB"/>
              <a:t> </a:t>
            </a:r>
            <a:r>
              <a:rPr lang="en-GB" err="1"/>
              <a:t>lectus</a:t>
            </a:r>
            <a:r>
              <a:rPr lang="en-GB"/>
              <a:t> </a:t>
            </a:r>
            <a:r>
              <a:rPr lang="en-GB" err="1"/>
              <a:t>sed</a:t>
            </a:r>
            <a:r>
              <a:rPr lang="en-GB"/>
              <a:t> </a:t>
            </a:r>
            <a:r>
              <a:rPr lang="en-GB" err="1"/>
              <a:t>sapien</a:t>
            </a:r>
            <a:r>
              <a:rPr lang="en-GB"/>
              <a:t>. </a:t>
            </a:r>
          </a:p>
          <a:p>
            <a:r>
              <a:rPr lang="en-GB" err="1"/>
              <a:t>Sed</a:t>
            </a:r>
            <a:r>
              <a:rPr lang="en-GB"/>
              <a:t> </a:t>
            </a:r>
            <a:r>
              <a:rPr lang="en-GB" err="1"/>
              <a:t>placerat</a:t>
            </a:r>
            <a:r>
              <a:rPr lang="en-GB"/>
              <a:t> quam ligula. </a:t>
            </a:r>
            <a:r>
              <a:rPr lang="en-GB" err="1"/>
              <a:t>Fusce</a:t>
            </a:r>
            <a:r>
              <a:rPr lang="en-GB"/>
              <a:t> </a:t>
            </a:r>
            <a:r>
              <a:rPr lang="en-GB" err="1"/>
              <a:t>quis</a:t>
            </a:r>
            <a:r>
              <a:rPr lang="en-GB"/>
              <a:t> </a:t>
            </a:r>
            <a:r>
              <a:rPr lang="en-GB" err="1"/>
              <a:t>augue</a:t>
            </a:r>
            <a:r>
              <a:rPr lang="en-GB"/>
              <a:t> ex. </a:t>
            </a:r>
            <a:r>
              <a:rPr lang="en-GB" err="1"/>
              <a:t>Duis</a:t>
            </a:r>
            <a:r>
              <a:rPr lang="en-GB"/>
              <a:t> </a:t>
            </a:r>
            <a:r>
              <a:rPr lang="en-GB" err="1"/>
              <a:t>purus</a:t>
            </a:r>
            <a:r>
              <a:rPr lang="en-GB"/>
              <a:t> magna, </a:t>
            </a:r>
            <a:r>
              <a:rPr lang="en-GB" err="1"/>
              <a:t>commodo</a:t>
            </a:r>
            <a:r>
              <a:rPr lang="en-GB"/>
              <a:t> in </a:t>
            </a:r>
            <a:r>
              <a:rPr lang="en-GB" err="1"/>
              <a:t>pellentesque</a:t>
            </a:r>
            <a:r>
              <a:rPr lang="en-GB"/>
              <a:t> a, </a:t>
            </a:r>
            <a:r>
              <a:rPr lang="en-GB" err="1"/>
              <a:t>accumsan</a:t>
            </a:r>
            <a:r>
              <a:rPr lang="en-GB"/>
              <a:t> </a:t>
            </a:r>
            <a:r>
              <a:rPr lang="en-GB" err="1"/>
              <a:t>eu</a:t>
            </a:r>
            <a:r>
              <a:rPr lang="en-GB"/>
              <a:t> </a:t>
            </a:r>
            <a:r>
              <a:rPr lang="en-GB" err="1"/>
              <a:t>velit</a:t>
            </a:r>
            <a:r>
              <a:rPr lang="en-GB"/>
              <a:t>.</a:t>
            </a:r>
          </a:p>
          <a:p>
            <a:r>
              <a:rPr lang="en-GB" err="1"/>
              <a:t>Fusce</a:t>
            </a:r>
            <a:r>
              <a:rPr lang="en-GB"/>
              <a:t> </a:t>
            </a:r>
            <a:r>
              <a:rPr lang="en-GB" err="1"/>
              <a:t>ut</a:t>
            </a:r>
            <a:r>
              <a:rPr lang="en-GB"/>
              <a:t> pharetra </a:t>
            </a:r>
            <a:r>
              <a:rPr lang="en-GB" err="1"/>
              <a:t>felis</a:t>
            </a:r>
            <a:r>
              <a:rPr lang="en-GB"/>
              <a:t>. </a:t>
            </a:r>
            <a:r>
              <a:rPr lang="en-GB" err="1"/>
              <a:t>Quisque</a:t>
            </a:r>
            <a:r>
              <a:rPr lang="en-GB"/>
              <a:t> </a:t>
            </a:r>
            <a:r>
              <a:rPr lang="en-GB" err="1"/>
              <a:t>pulvinar</a:t>
            </a:r>
            <a:r>
              <a:rPr lang="en-GB"/>
              <a:t> lorem </a:t>
            </a:r>
            <a:r>
              <a:rPr lang="en-GB" err="1"/>
              <a:t>arcu</a:t>
            </a:r>
            <a:r>
              <a:rPr lang="en-GB"/>
              <a:t>, </a:t>
            </a:r>
            <a:r>
              <a:rPr lang="en-GB" err="1"/>
              <a:t>ut</a:t>
            </a:r>
            <a:r>
              <a:rPr lang="en-GB"/>
              <a:t> </a:t>
            </a:r>
            <a:r>
              <a:rPr lang="en-GB" err="1"/>
              <a:t>aliquam</a:t>
            </a:r>
            <a:r>
              <a:rPr lang="en-GB"/>
              <a:t> </a:t>
            </a:r>
            <a:r>
              <a:rPr lang="en-GB" err="1"/>
              <a:t>augue</a:t>
            </a:r>
            <a:r>
              <a:rPr lang="en-GB"/>
              <a:t> </a:t>
            </a:r>
            <a:r>
              <a:rPr lang="en-GB" err="1"/>
              <a:t>euismod</a:t>
            </a:r>
            <a:r>
              <a:rPr lang="en-GB"/>
              <a:t> </a:t>
            </a:r>
            <a:r>
              <a:rPr lang="en-GB" err="1"/>
              <a:t>egestas</a:t>
            </a:r>
            <a:r>
              <a:rPr lang="en-GB"/>
              <a:t>. </a:t>
            </a:r>
            <a:r>
              <a:rPr lang="en-GB" err="1"/>
              <a:t>Nullam</a:t>
            </a:r>
            <a:r>
              <a:rPr lang="en-GB"/>
              <a:t> </a:t>
            </a:r>
            <a:r>
              <a:rPr lang="en-GB" err="1"/>
              <a:t>molestie</a:t>
            </a:r>
            <a:r>
              <a:rPr lang="en-GB"/>
              <a:t> </a:t>
            </a:r>
            <a:r>
              <a:rPr lang="en-GB" err="1"/>
              <a:t>augue</a:t>
            </a:r>
            <a:r>
              <a:rPr lang="en-GB"/>
              <a:t> ac </a:t>
            </a:r>
            <a:r>
              <a:rPr lang="en-GB" err="1"/>
              <a:t>enim</a:t>
            </a:r>
            <a:r>
              <a:rPr lang="en-GB"/>
              <a:t> </a:t>
            </a:r>
            <a:r>
              <a:rPr lang="en-GB" err="1"/>
              <a:t>fringilla</a:t>
            </a:r>
            <a:r>
              <a:rPr lang="en-GB"/>
              <a:t>, non </a:t>
            </a:r>
            <a:r>
              <a:rPr lang="en-GB" err="1"/>
              <a:t>ullamcorper</a:t>
            </a:r>
            <a:r>
              <a:rPr lang="en-GB"/>
              <a:t> </a:t>
            </a:r>
            <a:r>
              <a:rPr lang="en-GB" err="1"/>
              <a:t>eros</a:t>
            </a:r>
            <a:r>
              <a:rPr lang="en-GB"/>
              <a:t> </a:t>
            </a:r>
            <a:r>
              <a:rPr lang="en-GB" err="1"/>
              <a:t>faucibus</a:t>
            </a:r>
            <a:r>
              <a:rPr lang="en-GB"/>
              <a:t>. </a:t>
            </a:r>
            <a:r>
              <a:rPr lang="en-GB" err="1"/>
              <a:t>Morbi</a:t>
            </a:r>
            <a:r>
              <a:rPr lang="en-GB"/>
              <a:t> </a:t>
            </a:r>
            <a:r>
              <a:rPr lang="en-GB" err="1"/>
              <a:t>rhoncus</a:t>
            </a:r>
            <a:r>
              <a:rPr lang="en-GB"/>
              <a:t> pharetra </a:t>
            </a:r>
            <a:r>
              <a:rPr lang="en-GB" err="1"/>
              <a:t>nibh</a:t>
            </a:r>
            <a:r>
              <a:rPr lang="en-GB"/>
              <a:t>, at </a:t>
            </a:r>
            <a:r>
              <a:rPr lang="en-GB" err="1"/>
              <a:t>rutrum</a:t>
            </a:r>
            <a:r>
              <a:rPr lang="en-GB"/>
              <a:t> </a:t>
            </a:r>
            <a:r>
              <a:rPr lang="en-GB" err="1"/>
              <a:t>neque</a:t>
            </a:r>
            <a:r>
              <a:rPr lang="en-GB"/>
              <a:t> </a:t>
            </a:r>
            <a:r>
              <a:rPr lang="en-GB" err="1"/>
              <a:t>blandit</a:t>
            </a:r>
            <a:r>
              <a:rPr lang="en-GB"/>
              <a:t> </a:t>
            </a:r>
            <a:r>
              <a:rPr lang="en-GB" err="1"/>
              <a:t>porttitor</a:t>
            </a:r>
            <a:r>
              <a:rPr lang="en-GB"/>
              <a:t>. </a:t>
            </a:r>
          </a:p>
          <a:p>
            <a:r>
              <a:rPr lang="en-GB" err="1"/>
              <a:t>Aliquam</a:t>
            </a:r>
            <a:r>
              <a:rPr lang="en-GB"/>
              <a:t> </a:t>
            </a:r>
            <a:r>
              <a:rPr lang="en-GB" err="1"/>
              <a:t>molestie</a:t>
            </a:r>
            <a:r>
              <a:rPr lang="en-GB"/>
              <a:t> </a:t>
            </a:r>
            <a:r>
              <a:rPr lang="en-GB" err="1"/>
              <a:t>est</a:t>
            </a:r>
            <a:r>
              <a:rPr lang="en-GB"/>
              <a:t> quam, </a:t>
            </a:r>
            <a:r>
              <a:rPr lang="en-GB" err="1"/>
              <a:t>eget</a:t>
            </a:r>
            <a:r>
              <a:rPr lang="en-GB"/>
              <a:t> </a:t>
            </a:r>
            <a:r>
              <a:rPr lang="en-GB" err="1"/>
              <a:t>egestas</a:t>
            </a:r>
            <a:r>
              <a:rPr lang="en-GB"/>
              <a:t> </a:t>
            </a:r>
            <a:r>
              <a:rPr lang="en-GB" err="1"/>
              <a:t>erat</a:t>
            </a:r>
            <a:r>
              <a:rPr lang="en-GB"/>
              <a:t> </a:t>
            </a:r>
            <a:r>
              <a:rPr lang="en-GB" err="1"/>
              <a:t>fringilla</a:t>
            </a:r>
            <a:r>
              <a:rPr lang="en-GB"/>
              <a:t> </a:t>
            </a:r>
            <a:r>
              <a:rPr lang="en-GB" err="1"/>
              <a:t>eget</a:t>
            </a:r>
            <a:r>
              <a:rPr lang="en-GB"/>
              <a:t>. </a:t>
            </a:r>
            <a:r>
              <a:rPr lang="en-GB" err="1"/>
              <a:t>Mauris</a:t>
            </a:r>
            <a:r>
              <a:rPr lang="en-GB"/>
              <a:t> </a:t>
            </a:r>
            <a:r>
              <a:rPr lang="en-GB" err="1"/>
              <a:t>dapibus</a:t>
            </a:r>
            <a:r>
              <a:rPr lang="en-GB"/>
              <a:t>, ex </a:t>
            </a:r>
            <a:r>
              <a:rPr lang="en-GB" err="1"/>
              <a:t>ut</a:t>
            </a:r>
            <a:r>
              <a:rPr lang="en-GB"/>
              <a:t> </a:t>
            </a:r>
            <a:r>
              <a:rPr lang="en-GB" err="1"/>
              <a:t>fermentum</a:t>
            </a:r>
            <a:r>
              <a:rPr lang="en-GB"/>
              <a:t> </a:t>
            </a:r>
            <a:r>
              <a:rPr lang="en-GB" err="1"/>
              <a:t>dignissim</a:t>
            </a:r>
            <a:r>
              <a:rPr lang="en-GB"/>
              <a:t>, </a:t>
            </a:r>
            <a:r>
              <a:rPr lang="en-GB" err="1"/>
              <a:t>nibh</a:t>
            </a:r>
            <a:r>
              <a:rPr lang="en-GB"/>
              <a:t> </a:t>
            </a:r>
            <a:r>
              <a:rPr lang="en-GB" err="1"/>
              <a:t>elit</a:t>
            </a:r>
            <a:r>
              <a:rPr lang="en-GB"/>
              <a:t> </a:t>
            </a:r>
            <a:r>
              <a:rPr lang="en-GB" err="1"/>
              <a:t>congue</a:t>
            </a:r>
            <a:r>
              <a:rPr lang="en-GB"/>
              <a:t> libero, id </a:t>
            </a:r>
            <a:r>
              <a:rPr lang="en-GB" err="1"/>
              <a:t>suscipit</a:t>
            </a:r>
            <a:r>
              <a:rPr lang="en-GB"/>
              <a:t> </a:t>
            </a:r>
            <a:r>
              <a:rPr lang="en-GB" err="1"/>
              <a:t>nisl</a:t>
            </a:r>
            <a:r>
              <a:rPr lang="en-GB"/>
              <a:t> </a:t>
            </a:r>
            <a:r>
              <a:rPr lang="en-GB" err="1"/>
              <a:t>lectus</a:t>
            </a:r>
            <a:r>
              <a:rPr lang="en-GB"/>
              <a:t> </a:t>
            </a:r>
            <a:r>
              <a:rPr lang="en-GB" err="1"/>
              <a:t>sed</a:t>
            </a:r>
            <a:r>
              <a:rPr lang="en-GB"/>
              <a:t> </a:t>
            </a:r>
            <a:r>
              <a:rPr lang="en-GB" err="1"/>
              <a:t>sapien</a:t>
            </a:r>
            <a:r>
              <a:rPr lang="en-GB"/>
              <a:t>. </a:t>
            </a:r>
          </a:p>
          <a:p>
            <a:r>
              <a:rPr lang="en-GB" err="1"/>
              <a:t>Sed</a:t>
            </a:r>
            <a:r>
              <a:rPr lang="en-GB"/>
              <a:t> </a:t>
            </a:r>
            <a:r>
              <a:rPr lang="en-GB" err="1"/>
              <a:t>placerat</a:t>
            </a:r>
            <a:r>
              <a:rPr lang="en-GB"/>
              <a:t> quam ligula. </a:t>
            </a:r>
            <a:r>
              <a:rPr lang="en-GB" err="1"/>
              <a:t>Fusce</a:t>
            </a:r>
            <a:r>
              <a:rPr lang="en-GB"/>
              <a:t> </a:t>
            </a:r>
            <a:r>
              <a:rPr lang="en-GB" err="1"/>
              <a:t>quis</a:t>
            </a:r>
            <a:r>
              <a:rPr lang="en-GB"/>
              <a:t> </a:t>
            </a:r>
            <a:r>
              <a:rPr lang="en-GB" err="1"/>
              <a:t>augue</a:t>
            </a:r>
            <a:r>
              <a:rPr lang="en-GB"/>
              <a:t> ex. </a:t>
            </a:r>
            <a:r>
              <a:rPr lang="en-GB" err="1"/>
              <a:t>Duis</a:t>
            </a:r>
            <a:r>
              <a:rPr lang="en-GB"/>
              <a:t> </a:t>
            </a:r>
            <a:r>
              <a:rPr lang="en-GB" err="1"/>
              <a:t>purus</a:t>
            </a:r>
            <a:r>
              <a:rPr lang="en-GB"/>
              <a:t> magna, </a:t>
            </a:r>
            <a:r>
              <a:rPr lang="en-GB" err="1"/>
              <a:t>commodo</a:t>
            </a:r>
            <a:r>
              <a:rPr lang="en-GB"/>
              <a:t> in </a:t>
            </a:r>
            <a:r>
              <a:rPr lang="en-GB" err="1"/>
              <a:t>pellentesque</a:t>
            </a:r>
            <a:r>
              <a:rPr lang="en-GB"/>
              <a:t> a, </a:t>
            </a:r>
            <a:r>
              <a:rPr lang="en-GB" err="1"/>
              <a:t>accumsan</a:t>
            </a:r>
            <a:r>
              <a:rPr lang="en-GB"/>
              <a:t> </a:t>
            </a:r>
            <a:r>
              <a:rPr lang="en-GB" err="1"/>
              <a:t>eu</a:t>
            </a:r>
            <a:r>
              <a:rPr lang="en-GB"/>
              <a:t> </a:t>
            </a:r>
            <a:r>
              <a:rPr lang="en-GB" err="1"/>
              <a:t>velit</a:t>
            </a:r>
            <a:r>
              <a:rPr lang="en-GB"/>
              <a:t>.</a:t>
            </a:r>
          </a:p>
          <a:p>
            <a:endParaRPr lang="en-GB"/>
          </a:p>
          <a:p>
            <a:endParaRPr lang="en-GB"/>
          </a:p>
          <a:p>
            <a:endParaRPr lang="en-GB"/>
          </a:p>
        </p:txBody>
      </p:sp>
      <p:sp>
        <p:nvSpPr>
          <p:cNvPr id="6" name="TextBox 5">
            <a:extLst>
              <a:ext uri="{FF2B5EF4-FFF2-40B4-BE49-F238E27FC236}">
                <a16:creationId xmlns:a16="http://schemas.microsoft.com/office/drawing/2014/main" id="{603AC912-A438-A247-8B29-359A42760C86}"/>
              </a:ext>
            </a:extLst>
          </p:cNvPr>
          <p:cNvSpPr txBox="1"/>
          <p:nvPr userDrawn="1"/>
        </p:nvSpPr>
        <p:spPr>
          <a:xfrm>
            <a:off x="43820" y="4729147"/>
            <a:ext cx="347237" cy="215407"/>
          </a:xfrm>
          <a:prstGeom prst="rect">
            <a:avLst/>
          </a:prstGeom>
          <a:noFill/>
        </p:spPr>
        <p:txBody>
          <a:bodyPr wrap="square" lIns="91404" tIns="45702" rIns="91404" bIns="45702"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a:solidFill>
                <a:schemeClr val="bg2"/>
              </a:solidFill>
              <a:latin typeface="RR Pioneer Bold" panose="020B0803050201040103" pitchFamily="34" charset="0"/>
            </a:endParaRPr>
          </a:p>
        </p:txBody>
      </p:sp>
    </p:spTree>
    <p:extLst>
      <p:ext uri="{BB962C8B-B14F-4D97-AF65-F5344CB8AC3E}">
        <p14:creationId xmlns:p14="http://schemas.microsoft.com/office/powerpoint/2010/main" val="958846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RR Text 1 White">
    <p:bg>
      <p:bgPr>
        <a:solidFill>
          <a:srgbClr val="EFEFF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GB" sz="1800">
              <a:solidFill>
                <a:prstClr val="white"/>
              </a:solidFill>
            </a:endParaRPr>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971902" y="950436"/>
            <a:ext cx="5836835" cy="695484"/>
          </a:xfrm>
          <a:prstGeom prst="rect">
            <a:avLst/>
          </a:prstGeom>
        </p:spPr>
        <p:txBody>
          <a:bodyPr lIns="0" tIns="0" rIns="0" bIns="0" anchor="t">
            <a:normAutofit/>
          </a:bodyPr>
          <a:lstStyle>
            <a:lvl1pPr marL="0" indent="0">
              <a:buNone/>
              <a:defRPr sz="1800">
                <a:solidFill>
                  <a:srgbClr val="10069F"/>
                </a:solidFill>
                <a:latin typeface="RR Pioneer Bold" panose="020B0803050201040103" pitchFamily="34" charset="0"/>
              </a:defRPr>
            </a:lvl1pPr>
          </a:lstStyle>
          <a:p>
            <a:r>
              <a:rPr lang="en-US"/>
              <a:t>Intro text</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8" y="908300"/>
            <a:ext cx="1786647" cy="955675"/>
          </a:xfrm>
          <a:prstGeom prst="rect">
            <a:avLst/>
          </a:prstGeom>
        </p:spPr>
        <p:txBody>
          <a:bodyPr>
            <a:noAutofit/>
          </a:bodyPr>
          <a:lstStyle>
            <a:lvl1pPr marL="0" indent="0" algn="l" defTabSz="685175" rtl="0" eaLnBrk="1" latinLnBrk="0" hangingPunct="1">
              <a:lnSpc>
                <a:spcPct val="90000"/>
              </a:lnSpc>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17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17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17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175"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175" rtl="0" eaLnBrk="1" latinLnBrk="0" hangingPunct="1">
              <a:lnSpc>
                <a:spcPct val="90000"/>
              </a:lnSpc>
              <a:spcBef>
                <a:spcPts val="750"/>
              </a:spcBef>
              <a:buFont typeface="Arial" panose="020B0604020202020204" pitchFamily="34" charset="0"/>
              <a:buNone/>
            </a:pPr>
            <a:r>
              <a:rPr lang="en-US"/>
              <a:t>Text over one column</a:t>
            </a:r>
            <a:endParaRPr lang="en-GB"/>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971902" y="1880835"/>
            <a:ext cx="5836835" cy="2625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1765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Notice Content - Whit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a:t>Insert diagram</a:t>
            </a:r>
            <a:endParaRPr lang="en-GB"/>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solidFill>
                  <a:srgbClr val="006DFF"/>
                </a:solidFill>
              </a:defRPr>
            </a:lvl1pPr>
          </a:lstStyle>
          <a:p>
            <a:r>
              <a:rPr lang="en-US"/>
              <a:t>Notices</a:t>
            </a:r>
            <a:endParaRPr lang="en-GB"/>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a:t>Body text</a:t>
            </a:r>
          </a:p>
        </p:txBody>
      </p:sp>
      <p:pic>
        <p:nvPicPr>
          <p:cNvPr id="12" name="Picture 11" descr="A picture containing logo&#10;&#10;Description automatically generated">
            <a:extLst>
              <a:ext uri="{FF2B5EF4-FFF2-40B4-BE49-F238E27FC236}">
                <a16:creationId xmlns:a16="http://schemas.microsoft.com/office/drawing/2014/main" id="{D673AA7E-BA9C-4B09-9830-73B3DB4752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774" y="132662"/>
            <a:ext cx="1148278" cy="674865"/>
          </a:xfrm>
          <a:prstGeom prst="rect">
            <a:avLst/>
          </a:prstGeom>
        </p:spPr>
      </p:pic>
    </p:spTree>
    <p:custDataLst>
      <p:tags r:id="rId1"/>
    </p:custDataLst>
    <p:extLst>
      <p:ext uri="{BB962C8B-B14F-4D97-AF65-F5344CB8AC3E}">
        <p14:creationId xmlns:p14="http://schemas.microsoft.com/office/powerpoint/2010/main" val="1013152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R Map Bkgnd 0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921417-5CE1-45CF-9CDB-FBF7BBC0B628}"/>
              </a:ext>
            </a:extLst>
          </p:cNvPr>
          <p:cNvSpPr/>
          <p:nvPr userDrawn="1"/>
        </p:nvSpPr>
        <p:spPr>
          <a:xfrm>
            <a:off x="0" y="0"/>
            <a:ext cx="9144000" cy="4193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 Placeholder 3">
            <a:extLst>
              <a:ext uri="{FF2B5EF4-FFF2-40B4-BE49-F238E27FC236}">
                <a16:creationId xmlns:a16="http://schemas.microsoft.com/office/drawing/2014/main" id="{3D857B0E-B0A7-4C21-A579-53F25EC39F9A}"/>
              </a:ext>
            </a:extLst>
          </p:cNvPr>
          <p:cNvSpPr>
            <a:spLocks noGrp="1"/>
          </p:cNvSpPr>
          <p:nvPr>
            <p:ph type="body" sz="quarter" idx="36" hasCustomPrompt="1"/>
          </p:nvPr>
        </p:nvSpPr>
        <p:spPr>
          <a:xfrm>
            <a:off x="4626189" y="4385840"/>
            <a:ext cx="4193962" cy="517755"/>
          </a:xfrm>
          <a:prstGeom prst="rect">
            <a:avLst/>
          </a:prstGeom>
        </p:spPr>
        <p:txBody>
          <a:bodyPr>
            <a:noAutofit/>
          </a:bodyPr>
          <a:lstStyle>
            <a:lvl1pPr marL="0" indent="0">
              <a:buNone/>
              <a:defRPr sz="1200">
                <a:solidFill>
                  <a:schemeClr val="bg1"/>
                </a:solidFill>
                <a:latin typeface="RR Pioneer" panose="020B0503050201040103" pitchFamily="34" charset="0"/>
              </a:defRPr>
            </a:lvl1pPr>
            <a:lvl2pPr marL="342892" indent="0">
              <a:buNone/>
              <a:defRPr sz="1200">
                <a:solidFill>
                  <a:schemeClr val="bg1"/>
                </a:solidFill>
              </a:defRPr>
            </a:lvl2pPr>
            <a:lvl3pPr marL="685783" indent="0">
              <a:buNone/>
              <a:defRPr sz="120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a:t>Body text</a:t>
            </a:r>
            <a:endParaRPr lang="en-GB"/>
          </a:p>
        </p:txBody>
      </p:sp>
      <p:sp>
        <p:nvSpPr>
          <p:cNvPr id="2" name="Title 1">
            <a:extLst>
              <a:ext uri="{FF2B5EF4-FFF2-40B4-BE49-F238E27FC236}">
                <a16:creationId xmlns:a16="http://schemas.microsoft.com/office/drawing/2014/main" id="{F5BADFEA-BC64-4D41-86FD-608C3302323F}"/>
              </a:ext>
            </a:extLst>
          </p:cNvPr>
          <p:cNvSpPr>
            <a:spLocks noGrp="1"/>
          </p:cNvSpPr>
          <p:nvPr>
            <p:ph type="title"/>
          </p:nvPr>
        </p:nvSpPr>
        <p:spPr>
          <a:xfrm>
            <a:off x="323852" y="4385842"/>
            <a:ext cx="4193961" cy="296691"/>
          </a:xfrm>
        </p:spPr>
        <p:txBody>
          <a:bodyPr>
            <a:noAutofit/>
          </a:bodyPr>
          <a:lstStyle>
            <a:lvl1pPr>
              <a:defRPr sz="1500"/>
            </a:lvl1pPr>
          </a:lstStyle>
          <a:p>
            <a:r>
              <a:rPr lang="en-US"/>
              <a:t>Click to edit Master title style</a:t>
            </a:r>
            <a:endParaRPr lang="en-GB"/>
          </a:p>
        </p:txBody>
      </p:sp>
      <p:sp>
        <p:nvSpPr>
          <p:cNvPr id="13" name="Text Placeholder 3">
            <a:extLst>
              <a:ext uri="{FF2B5EF4-FFF2-40B4-BE49-F238E27FC236}">
                <a16:creationId xmlns:a16="http://schemas.microsoft.com/office/drawing/2014/main" id="{793C9D6B-68DE-4836-821E-75EBD4F29269}"/>
              </a:ext>
            </a:extLst>
          </p:cNvPr>
          <p:cNvSpPr>
            <a:spLocks noGrp="1"/>
          </p:cNvSpPr>
          <p:nvPr>
            <p:ph type="body" sz="quarter" idx="39" hasCustomPrompt="1"/>
          </p:nvPr>
        </p:nvSpPr>
        <p:spPr>
          <a:xfrm>
            <a:off x="323850" y="3247133"/>
            <a:ext cx="1069752" cy="807342"/>
          </a:xfrm>
          <a:prstGeom prst="rect">
            <a:avLst/>
          </a:prstGeom>
        </p:spPr>
        <p:txBody>
          <a:bodyPr>
            <a:noAutofit/>
          </a:bodyPr>
          <a:lstStyle>
            <a:lvl1pPr marL="0" indent="0">
              <a:buNone/>
              <a:defRPr sz="800">
                <a:solidFill>
                  <a:schemeClr val="tx1"/>
                </a:solidFill>
                <a:latin typeface="RR Pioneer" panose="020B0503050201040103" pitchFamily="34" charset="0"/>
              </a:defRPr>
            </a:lvl1pPr>
            <a:lvl2pPr marL="342892" indent="0">
              <a:buNone/>
              <a:defRPr sz="1200">
                <a:solidFill>
                  <a:schemeClr val="bg1"/>
                </a:solidFill>
              </a:defRPr>
            </a:lvl2pPr>
            <a:lvl3pPr marL="685783" indent="0">
              <a:buNone/>
              <a:defRPr sz="120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a:t>Country name</a:t>
            </a:r>
            <a:endParaRPr lang="en-GB"/>
          </a:p>
        </p:txBody>
      </p:sp>
      <p:grpSp>
        <p:nvGrpSpPr>
          <p:cNvPr id="10" name="Group 9">
            <a:extLst>
              <a:ext uri="{FF2B5EF4-FFF2-40B4-BE49-F238E27FC236}">
                <a16:creationId xmlns:a16="http://schemas.microsoft.com/office/drawing/2014/main" id="{BF6C7AA9-B2ED-402F-8183-ADDAE1BDE6EB}"/>
              </a:ext>
            </a:extLst>
          </p:cNvPr>
          <p:cNvGrpSpPr/>
          <p:nvPr userDrawn="1"/>
        </p:nvGrpSpPr>
        <p:grpSpPr>
          <a:xfrm>
            <a:off x="323851" y="233363"/>
            <a:ext cx="321261" cy="522316"/>
            <a:chOff x="-3513606" y="270529"/>
            <a:chExt cx="1671638" cy="2717801"/>
          </a:xfrm>
        </p:grpSpPr>
        <p:sp>
          <p:nvSpPr>
            <p:cNvPr id="12" name="Freeform 5">
              <a:extLst>
                <a:ext uri="{FF2B5EF4-FFF2-40B4-BE49-F238E27FC236}">
                  <a16:creationId xmlns:a16="http://schemas.microsoft.com/office/drawing/2014/main" id="{FD52300B-B2E7-4D82-87B8-E12D138AFF6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4" name="Freeform 6">
              <a:extLst>
                <a:ext uri="{FF2B5EF4-FFF2-40B4-BE49-F238E27FC236}">
                  <a16:creationId xmlns:a16="http://schemas.microsoft.com/office/drawing/2014/main" id="{FE514C86-D051-4CE3-A493-55E22AEF8CD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7">
              <a:extLst>
                <a:ext uri="{FF2B5EF4-FFF2-40B4-BE49-F238E27FC236}">
                  <a16:creationId xmlns:a16="http://schemas.microsoft.com/office/drawing/2014/main" id="{6037D399-8A6D-440D-91AF-C6E083FD6BCA}"/>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0" name="Slide Number Placeholder 4">
            <a:extLst>
              <a:ext uri="{FF2B5EF4-FFF2-40B4-BE49-F238E27FC236}">
                <a16:creationId xmlns:a16="http://schemas.microsoft.com/office/drawing/2014/main" id="{57EB323F-4BE0-4674-B230-10C72188A47B}"/>
              </a:ext>
            </a:extLst>
          </p:cNvPr>
          <p:cNvSpPr>
            <a:spLocks noGrp="1"/>
          </p:cNvSpPr>
          <p:nvPr>
            <p:ph type="sldNum" sz="quarter" idx="4"/>
          </p:nvPr>
        </p:nvSpPr>
        <p:spPr>
          <a:xfrm>
            <a:off x="121571" y="4774862"/>
            <a:ext cx="198225" cy="155299"/>
          </a:xfrm>
          <a:prstGeom prst="rect">
            <a:avLst/>
          </a:prstGeom>
        </p:spPr>
        <p:txBody>
          <a:bodyPr vert="horz" wrap="none" lIns="0" tIns="0" rIns="0" bIns="0" rtlCol="0" anchor="t"/>
          <a:lstStyle>
            <a:lvl1pPr algn="r">
              <a:defRPr lang="en-GB" sz="750" strike="noStrike" kern="1200" smtClean="0">
                <a:solidFill>
                  <a:schemeClr val="bg2"/>
                </a:solidFill>
                <a:latin typeface="RR Pioneer Bold" panose="020B0803050201040103" pitchFamily="34" charset="0"/>
                <a:ea typeface="+mn-ea"/>
                <a:cs typeface="+mn-cs"/>
              </a:defRPr>
            </a:lvl1pPr>
          </a:lstStyle>
          <a:p>
            <a:fld id="{6D11FE4E-4FB7-451D-AC48-A0B381E4258D}" type="slidenum">
              <a:rPr lang="en-GB" smtClean="0"/>
              <a:pPr/>
              <a:t>‹#›</a:t>
            </a:fld>
            <a:endParaRPr lang="en-GB"/>
          </a:p>
        </p:txBody>
      </p:sp>
      <p:sp>
        <p:nvSpPr>
          <p:cNvPr id="3" name="Footer Placeholder 2">
            <a:extLst>
              <a:ext uri="{FF2B5EF4-FFF2-40B4-BE49-F238E27FC236}">
                <a16:creationId xmlns:a16="http://schemas.microsoft.com/office/drawing/2014/main" id="{5998FF6F-74E4-4E65-922E-053B47059534}"/>
              </a:ext>
            </a:extLst>
          </p:cNvPr>
          <p:cNvSpPr>
            <a:spLocks noGrp="1"/>
          </p:cNvSpPr>
          <p:nvPr>
            <p:ph type="ftr" sz="quarter" idx="40"/>
          </p:nvPr>
        </p:nvSpPr>
        <p:spPr/>
        <p:txBody>
          <a:bodyPr/>
          <a:lstStyle/>
          <a:p>
            <a:endParaRPr lang="en-GB"/>
          </a:p>
        </p:txBody>
      </p:sp>
    </p:spTree>
    <p:custDataLst>
      <p:tags r:id="rId1"/>
    </p:custDataLst>
    <p:extLst>
      <p:ext uri="{BB962C8B-B14F-4D97-AF65-F5344CB8AC3E}">
        <p14:creationId xmlns:p14="http://schemas.microsoft.com/office/powerpoint/2010/main" val="26737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Divider Page - Turquoise">
    <p:bg>
      <p:bgPr>
        <a:solidFill>
          <a:schemeClr val="accent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tx1"/>
                </a:solidFill>
                <a:latin typeface="RR Pioneer UltraLight Condensed" panose="020B0206030201060103" pitchFamily="34" charset="0"/>
              </a:defRPr>
            </a:lvl1pPr>
          </a:lstStyle>
          <a:p>
            <a:r>
              <a:rPr lang="en-US"/>
              <a:t>XX</a:t>
            </a:r>
            <a:endParaRPr lang="en-GB"/>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endParaRPr lang="en-GB">
              <a:solidFill>
                <a:srgbClr val="FFFFFF"/>
              </a:solidFill>
            </a:endParaRP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endParaRPr lang="en-GB">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sz="135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sz="135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marL="0" indent="0">
              <a:spcBef>
                <a:spcPts val="0"/>
              </a:spcBef>
              <a:spcAft>
                <a:spcPts val="1200"/>
              </a:spcAft>
              <a:buNone/>
              <a:defRPr sz="3200">
                <a:solidFill>
                  <a:schemeClr val="tx1"/>
                </a:solidFill>
                <a:latin typeface="+mj-lt"/>
              </a:defRPr>
            </a:lvl1pPr>
            <a:lvl2pPr marL="0" indent="0">
              <a:spcBef>
                <a:spcPts val="0"/>
              </a:spcBef>
              <a:buNone/>
              <a:defRPr sz="1600">
                <a:solidFill>
                  <a:schemeClr val="tx1"/>
                </a:solidFill>
              </a:defRPr>
            </a:lvl2pPr>
            <a:lvl3pPr marL="187320" indent="0">
              <a:buNone/>
              <a:defRPr>
                <a:solidFill>
                  <a:schemeClr val="bg1"/>
                </a:solidFill>
              </a:defRPr>
            </a:lvl3pPr>
          </a:lstStyle>
          <a:p>
            <a:pPr lvl="0"/>
            <a:r>
              <a:rPr lang="en-US"/>
              <a:t>Title text</a:t>
            </a:r>
          </a:p>
          <a:p>
            <a:pPr lvl="1"/>
            <a:r>
              <a:rPr lang="en-US"/>
              <a:t>Section sub-title</a:t>
            </a:r>
          </a:p>
        </p:txBody>
      </p:sp>
      <p:grpSp>
        <p:nvGrpSpPr>
          <p:cNvPr id="13" name="Group 12">
            <a:extLst>
              <a:ext uri="{FF2B5EF4-FFF2-40B4-BE49-F238E27FC236}">
                <a16:creationId xmlns:a16="http://schemas.microsoft.com/office/drawing/2014/main" id="{02FE9341-C9B7-4A46-AC95-92BEC6BD5368}"/>
              </a:ext>
            </a:extLst>
          </p:cNvPr>
          <p:cNvGrpSpPr/>
          <p:nvPr userDrawn="1"/>
        </p:nvGrpSpPr>
        <p:grpSpPr>
          <a:xfrm>
            <a:off x="323851" y="233363"/>
            <a:ext cx="321261" cy="522316"/>
            <a:chOff x="-3513606" y="270529"/>
            <a:chExt cx="1671638" cy="2717801"/>
          </a:xfrm>
        </p:grpSpPr>
        <p:sp>
          <p:nvSpPr>
            <p:cNvPr id="14" name="Freeform 5">
              <a:extLst>
                <a:ext uri="{FF2B5EF4-FFF2-40B4-BE49-F238E27FC236}">
                  <a16:creationId xmlns:a16="http://schemas.microsoft.com/office/drawing/2014/main" id="{77F5ECE0-F41A-43E1-852D-AE08E0AC789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800" kern="0">
                <a:solidFill>
                  <a:srgbClr val="000000"/>
                </a:solidFill>
              </a:endParaRPr>
            </a:p>
          </p:txBody>
        </p:sp>
        <p:sp>
          <p:nvSpPr>
            <p:cNvPr id="17" name="Freeform 6">
              <a:extLst>
                <a:ext uri="{FF2B5EF4-FFF2-40B4-BE49-F238E27FC236}">
                  <a16:creationId xmlns:a16="http://schemas.microsoft.com/office/drawing/2014/main" id="{4DF97AB9-B7D8-433E-918E-AFDE0B9831C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800" kern="0">
                <a:solidFill>
                  <a:srgbClr val="000000"/>
                </a:solidFill>
              </a:endParaRPr>
            </a:p>
          </p:txBody>
        </p:sp>
        <p:sp>
          <p:nvSpPr>
            <p:cNvPr id="19" name="Freeform 7">
              <a:extLst>
                <a:ext uri="{FF2B5EF4-FFF2-40B4-BE49-F238E27FC236}">
                  <a16:creationId xmlns:a16="http://schemas.microsoft.com/office/drawing/2014/main" id="{169D693B-70A2-4471-994A-6857EF5B2167}"/>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800" kern="0">
                <a:solidFill>
                  <a:srgbClr val="000000"/>
                </a:solidFill>
              </a:endParaRPr>
            </a:p>
          </p:txBody>
        </p:sp>
      </p:grpSp>
    </p:spTree>
    <p:custDataLst>
      <p:tags r:id="rId1"/>
    </p:custDataLst>
    <p:extLst>
      <p:ext uri="{BB962C8B-B14F-4D97-AF65-F5344CB8AC3E}">
        <p14:creationId xmlns:p14="http://schemas.microsoft.com/office/powerpoint/2010/main" val="62351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hart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30247941-1B8F-4DB8-8745-14214DE043EF}"/>
              </a:ext>
            </a:extLst>
          </p:cNvPr>
          <p:cNvSpPr>
            <a:spLocks noGrp="1"/>
          </p:cNvSpPr>
          <p:nvPr>
            <p:ph type="chart" sz="quarter" idx="36"/>
          </p:nvPr>
        </p:nvSpPr>
        <p:spPr>
          <a:xfrm>
            <a:off x="2736000" y="997183"/>
            <a:ext cx="6084150" cy="3512906"/>
          </a:xfrm>
        </p:spPr>
        <p:txBody>
          <a:bodyPr/>
          <a:lstStyle/>
          <a:p>
            <a:r>
              <a:rPr lang="en-US"/>
              <a:t>Click icon to add chart</a:t>
            </a:r>
            <a:endParaRPr lang="en-GB"/>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a:t>Click to edit Master title style</a:t>
            </a:r>
            <a:endParaRPr lang="en-GB"/>
          </a:p>
        </p:txBody>
      </p:sp>
      <p:sp>
        <p:nvSpPr>
          <p:cNvPr id="11" name="Text Placeholder 11">
            <a:extLst>
              <a:ext uri="{FF2B5EF4-FFF2-40B4-BE49-F238E27FC236}">
                <a16:creationId xmlns:a16="http://schemas.microsoft.com/office/drawing/2014/main" id="{4860788F-2A03-494E-8103-991B1DA18390}"/>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a:t>Edit Master text styles</a:t>
            </a:r>
          </a:p>
        </p:txBody>
      </p:sp>
      <p:sp>
        <p:nvSpPr>
          <p:cNvPr id="12" name="Text Placeholder 11">
            <a:extLst>
              <a:ext uri="{FF2B5EF4-FFF2-40B4-BE49-F238E27FC236}">
                <a16:creationId xmlns:a16="http://schemas.microsoft.com/office/drawing/2014/main" id="{3200F77A-3CB7-4DF4-B500-8AFFEBB9316E}"/>
              </a:ext>
            </a:extLst>
          </p:cNvPr>
          <p:cNvSpPr>
            <a:spLocks noGrp="1"/>
          </p:cNvSpPr>
          <p:nvPr>
            <p:ph type="body" sz="quarter" idx="131"/>
          </p:nvPr>
        </p:nvSpPr>
        <p:spPr>
          <a:xfrm>
            <a:off x="2736000" y="216000"/>
            <a:ext cx="6084000" cy="489600"/>
          </a:xfrm>
        </p:spPr>
        <p:txBody>
          <a:bodyPr anchor="t" anchorCtr="0">
            <a:noAutofit/>
          </a:bodyPr>
          <a:lstStyle>
            <a:lvl1pPr>
              <a:defRPr sz="1200">
                <a:solidFill>
                  <a:schemeClr val="tx1"/>
                </a:solidFill>
                <a:latin typeface="+mj-lt"/>
              </a:defRPr>
            </a:lvl1pPr>
          </a:lstStyle>
          <a:p>
            <a:pPr lvl="0"/>
            <a:r>
              <a:rPr lang="en-US"/>
              <a:t>Click to edit Master text styles</a:t>
            </a:r>
          </a:p>
        </p:txBody>
      </p:sp>
      <p:pic>
        <p:nvPicPr>
          <p:cNvPr id="9" name="Picture 8" descr="A picture containing logo&#10;&#10;Description automatically generated">
            <a:extLst>
              <a:ext uri="{FF2B5EF4-FFF2-40B4-BE49-F238E27FC236}">
                <a16:creationId xmlns:a16="http://schemas.microsoft.com/office/drawing/2014/main" id="{C8467386-9900-4B07-A2B5-F0FF36016AF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774" y="132662"/>
            <a:ext cx="1148278" cy="674865"/>
          </a:xfrm>
          <a:prstGeom prst="rect">
            <a:avLst/>
          </a:prstGeom>
        </p:spPr>
      </p:pic>
    </p:spTree>
    <p:custDataLst>
      <p:tags r:id="rId1"/>
    </p:custDataLst>
    <p:extLst>
      <p:ext uri="{BB962C8B-B14F-4D97-AF65-F5344CB8AC3E}">
        <p14:creationId xmlns:p14="http://schemas.microsoft.com/office/powerpoint/2010/main" val="1270039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R Text 1 White">
    <p:bg>
      <p:bgPr>
        <a:solidFill>
          <a:srgbClr val="EFEFF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GB" sz="1800">
              <a:solidFill>
                <a:prstClr val="white"/>
              </a:solidFill>
            </a:endParaRPr>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971902" y="950436"/>
            <a:ext cx="5836835" cy="695484"/>
          </a:xfrm>
          <a:prstGeom prst="rect">
            <a:avLst/>
          </a:prstGeom>
        </p:spPr>
        <p:txBody>
          <a:bodyPr lIns="0" tIns="0" rIns="0" bIns="0" anchor="t">
            <a:normAutofit/>
          </a:bodyPr>
          <a:lstStyle>
            <a:lvl1pPr marL="0" indent="0">
              <a:buNone/>
              <a:defRPr sz="1800">
                <a:solidFill>
                  <a:schemeClr val="bg2"/>
                </a:solidFill>
                <a:latin typeface="RR Pioneer Bold" panose="020B0803050201040103" pitchFamily="34" charset="0"/>
              </a:defRPr>
            </a:lvl1pPr>
          </a:lstStyle>
          <a:p>
            <a:r>
              <a:rPr lang="en-US"/>
              <a:t>Intro text</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8" y="908300"/>
            <a:ext cx="1786647" cy="955675"/>
          </a:xfrm>
          <a:prstGeom prst="rect">
            <a:avLst/>
          </a:prstGeom>
        </p:spPr>
        <p:txBody>
          <a:bodyPr>
            <a:noAutofit/>
          </a:bodyPr>
          <a:lstStyle>
            <a:lvl1pPr marL="0" indent="0" algn="l" defTabSz="685175" rtl="0" eaLnBrk="1" latinLnBrk="0" hangingPunct="1">
              <a:lnSpc>
                <a:spcPct val="90000"/>
              </a:lnSpc>
              <a:buFont typeface="Arial" panose="020B0604020202020204" pitchFamily="34" charset="0"/>
              <a:buNone/>
              <a:defRPr lang="en-GB" sz="1500" kern="1200" dirty="0">
                <a:solidFill>
                  <a:schemeClr val="tx2"/>
                </a:solidFill>
                <a:latin typeface="RR Pioneer Bold" panose="020B0803050201040103" pitchFamily="34" charset="0"/>
                <a:ea typeface="+mn-ea"/>
                <a:cs typeface="Arial" panose="020B0604020202020204" pitchFamily="34" charset="0"/>
              </a:defRPr>
            </a:lvl1pPr>
            <a:lvl2pPr indent="0" algn="l" defTabSz="68517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17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175"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175"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175" rtl="0" eaLnBrk="1" latinLnBrk="0" hangingPunct="1">
              <a:lnSpc>
                <a:spcPct val="90000"/>
              </a:lnSpc>
              <a:spcBef>
                <a:spcPts val="750"/>
              </a:spcBef>
              <a:buFont typeface="Arial" panose="020B0604020202020204" pitchFamily="34" charset="0"/>
              <a:buNone/>
            </a:pPr>
            <a:r>
              <a:rPr lang="en-US"/>
              <a:t>Text over one column</a:t>
            </a:r>
            <a:endParaRPr lang="en-GB"/>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971902" y="1880835"/>
            <a:ext cx="5836835" cy="2625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B327832D-C61A-5549-869A-D8182188BB57}"/>
              </a:ext>
            </a:extLst>
          </p:cNvPr>
          <p:cNvSpPr txBox="1"/>
          <p:nvPr userDrawn="1"/>
        </p:nvSpPr>
        <p:spPr>
          <a:xfrm>
            <a:off x="43818" y="4729169"/>
            <a:ext cx="347237" cy="215363"/>
          </a:xfrm>
          <a:prstGeom prst="rect">
            <a:avLst/>
          </a:prstGeom>
          <a:noFill/>
        </p:spPr>
        <p:txBody>
          <a:bodyPr wrap="square" lIns="91360" tIns="45680" rIns="91360" bIns="45680" rtlCol="0">
            <a:spAutoFit/>
          </a:bodyPr>
          <a:lstStyle/>
          <a:p>
            <a:pPr algn="r"/>
            <a:fld id="{08E80C4F-F991-49D9-9709-D9215F6A9D89}" type="slidenum">
              <a:rPr lang="en-GB" sz="800" smtClean="0">
                <a:solidFill>
                  <a:srgbClr val="10069F"/>
                </a:solidFill>
                <a:latin typeface="RR Pioneer Bold" panose="020B0803050201040103" pitchFamily="34" charset="0"/>
              </a:rPr>
              <a:pPr algn="r"/>
              <a:t>‹#›</a:t>
            </a:fld>
            <a:endParaRPr lang="en-GB" sz="800">
              <a:solidFill>
                <a:srgbClr val="10069F"/>
              </a:solidFill>
              <a:latin typeface="RR Pioneer Bold" panose="020B0803050201040103" pitchFamily="34" charset="0"/>
            </a:endParaRPr>
          </a:p>
        </p:txBody>
      </p:sp>
    </p:spTree>
    <p:extLst>
      <p:ext uri="{BB962C8B-B14F-4D97-AF65-F5344CB8AC3E}">
        <p14:creationId xmlns:p14="http://schemas.microsoft.com/office/powerpoint/2010/main" val="330250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446E-D0A2-1D59-4D01-7A98FD4876E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9F79F58-EE25-ADD6-6E44-9EC480B26E45}"/>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B31B3E-9BE6-59C3-415A-0A930B2C3578}"/>
              </a:ext>
            </a:extLst>
          </p:cNvPr>
          <p:cNvSpPr>
            <a:spLocks noGrp="1"/>
          </p:cNvSpPr>
          <p:nvPr>
            <p:ph type="dt" sz="half" idx="10"/>
          </p:nvPr>
        </p:nvSpPr>
        <p:spPr/>
        <p:txBody>
          <a:bodyPr/>
          <a:lstStyle/>
          <a:p>
            <a:fld id="{023E08B6-99D8-4259-A980-09056CDFA2BE}" type="datetimeFigureOut">
              <a:rPr lang="en-GB" smtClean="0"/>
              <a:t>04/07/2024</a:t>
            </a:fld>
            <a:endParaRPr lang="en-GB"/>
          </a:p>
        </p:txBody>
      </p:sp>
      <p:sp>
        <p:nvSpPr>
          <p:cNvPr id="5" name="Footer Placeholder 4">
            <a:extLst>
              <a:ext uri="{FF2B5EF4-FFF2-40B4-BE49-F238E27FC236}">
                <a16:creationId xmlns:a16="http://schemas.microsoft.com/office/drawing/2014/main" id="{ADDFE10C-849B-67EB-EBB0-2C35A6831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2E73C8-1FDF-7B50-6C94-31389F542E7B}"/>
              </a:ext>
            </a:extLst>
          </p:cNvPr>
          <p:cNvSpPr>
            <a:spLocks noGrp="1"/>
          </p:cNvSpPr>
          <p:nvPr>
            <p:ph type="sldNum" sz="quarter" idx="12"/>
          </p:nvPr>
        </p:nvSpPr>
        <p:spPr/>
        <p:txBody>
          <a:bodyPr/>
          <a:lstStyle/>
          <a:p>
            <a:fld id="{CBB44648-7ECE-41FD-BA40-0E186026F2E6}" type="slidenum">
              <a:rPr lang="en-GB" smtClean="0"/>
              <a:t>‹#›</a:t>
            </a:fld>
            <a:endParaRPr lang="en-GB"/>
          </a:p>
        </p:txBody>
      </p:sp>
    </p:spTree>
    <p:extLst>
      <p:ext uri="{BB962C8B-B14F-4D97-AF65-F5344CB8AC3E}">
        <p14:creationId xmlns:p14="http://schemas.microsoft.com/office/powerpoint/2010/main" val="193199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4611353"/>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7" y="532147"/>
            <a:ext cx="5836835" cy="695484"/>
          </a:xfrm>
          <a:prstGeom prst="rect">
            <a:avLst/>
          </a:prstGeom>
        </p:spPr>
        <p:txBody>
          <a:bodyPr lIns="0" tIns="0" rIns="0" bIns="0" anchor="t">
            <a:normAutofit/>
          </a:bodyPr>
          <a:lstStyle>
            <a:lvl1pPr marL="0" indent="0">
              <a:buNone/>
              <a:defRPr sz="2400" b="0">
                <a:solidFill>
                  <a:schemeClr val="tx1"/>
                </a:solidFill>
                <a:latin typeface="RR Pioneer Bold" panose="020B0803050201040103" pitchFamily="34" charset="0"/>
              </a:defRPr>
            </a:lvl1pPr>
          </a:lstStyle>
          <a:p>
            <a:r>
              <a:rPr lang="en-US" dirty="0"/>
              <a:t>Option three slide</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56917"/>
            <a:ext cx="1786647" cy="9556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GB" dirty="0"/>
              <a:t>Sidebar headings are RR Pioneer bold 15pt (Cobalt)</a:t>
            </a:r>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697377" y="1462527"/>
            <a:ext cx="5836835" cy="2625725"/>
          </a:xfrm>
          <a:prstGeom prst="rect">
            <a:avLst/>
          </a:prstGeom>
        </p:spPr>
        <p:txBody>
          <a:bodyPr>
            <a:normAutofit/>
          </a:bodyPr>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sz="18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1000">
                <a:solidFill>
                  <a:srgbClr val="666666"/>
                </a:solidFill>
              </a:defRPr>
            </a:lvl1pPr>
          </a:lstStyle>
          <a:p>
            <a:pPr lvl="0"/>
            <a:r>
              <a:rPr lang="en-US" dirty="0"/>
              <a:t>RR pioneer 10</a:t>
            </a:r>
          </a:p>
        </p:txBody>
      </p:sp>
      <p:pic>
        <p:nvPicPr>
          <p:cNvPr id="9" name="Picture 8" descr="A picture containing logo&#10;&#10;Description automatically generated">
            <a:extLst>
              <a:ext uri="{FF2B5EF4-FFF2-40B4-BE49-F238E27FC236}">
                <a16:creationId xmlns:a16="http://schemas.microsoft.com/office/drawing/2014/main" id="{986DD906-BD5B-9548-AFF5-3C70EE62C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73" y="132662"/>
            <a:ext cx="1148278" cy="674865"/>
          </a:xfrm>
          <a:prstGeom prst="rect">
            <a:avLst/>
          </a:prstGeom>
        </p:spPr>
      </p:pic>
    </p:spTree>
    <p:extLst>
      <p:ext uri="{BB962C8B-B14F-4D97-AF65-F5344CB8AC3E}">
        <p14:creationId xmlns:p14="http://schemas.microsoft.com/office/powerpoint/2010/main" val="3880476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8857-58B9-3831-607C-630BAFF917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9A8DA1-3201-DEA5-158D-D5671782C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33693-B6A4-F290-4B9B-03AD6981EFAB}"/>
              </a:ext>
            </a:extLst>
          </p:cNvPr>
          <p:cNvSpPr>
            <a:spLocks noGrp="1"/>
          </p:cNvSpPr>
          <p:nvPr>
            <p:ph type="dt" sz="half" idx="10"/>
          </p:nvPr>
        </p:nvSpPr>
        <p:spPr/>
        <p:txBody>
          <a:bodyPr/>
          <a:lstStyle/>
          <a:p>
            <a:fld id="{023E08B6-99D8-4259-A980-09056CDFA2BE}" type="datetimeFigureOut">
              <a:rPr lang="en-GB" smtClean="0"/>
              <a:t>04/07/2024</a:t>
            </a:fld>
            <a:endParaRPr lang="en-GB"/>
          </a:p>
        </p:txBody>
      </p:sp>
      <p:sp>
        <p:nvSpPr>
          <p:cNvPr id="5" name="Footer Placeholder 4">
            <a:extLst>
              <a:ext uri="{FF2B5EF4-FFF2-40B4-BE49-F238E27FC236}">
                <a16:creationId xmlns:a16="http://schemas.microsoft.com/office/drawing/2014/main" id="{C6207E6A-1679-FB37-3F7E-80F3C837D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2063B-69C9-CAA2-1427-BA47F3E849A3}"/>
              </a:ext>
            </a:extLst>
          </p:cNvPr>
          <p:cNvSpPr>
            <a:spLocks noGrp="1"/>
          </p:cNvSpPr>
          <p:nvPr>
            <p:ph type="sldNum" sz="quarter" idx="12"/>
          </p:nvPr>
        </p:nvSpPr>
        <p:spPr/>
        <p:txBody>
          <a:bodyPr/>
          <a:lstStyle/>
          <a:p>
            <a:fld id="{CBB44648-7ECE-41FD-BA40-0E186026F2E6}" type="slidenum">
              <a:rPr lang="en-GB" smtClean="0"/>
              <a:t>‹#›</a:t>
            </a:fld>
            <a:endParaRPr lang="en-GB"/>
          </a:p>
        </p:txBody>
      </p:sp>
    </p:spTree>
    <p:extLst>
      <p:ext uri="{BB962C8B-B14F-4D97-AF65-F5344CB8AC3E}">
        <p14:creationId xmlns:p14="http://schemas.microsoft.com/office/powerpoint/2010/main" val="308750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MR Title">
    <p:spTree>
      <p:nvGrpSpPr>
        <p:cNvPr id="1" name=""/>
        <p:cNvGrpSpPr/>
        <p:nvPr/>
      </p:nvGrpSpPr>
      <p:grpSpPr>
        <a:xfrm>
          <a:off x="0" y="0"/>
          <a:ext cx="0" cy="0"/>
          <a:chOff x="0" y="0"/>
          <a:chExt cx="0" cy="0"/>
        </a:xfrm>
      </p:grpSpPr>
      <p:grpSp>
        <p:nvGrpSpPr>
          <p:cNvPr id="13" name="Group 12"/>
          <p:cNvGrpSpPr/>
          <p:nvPr/>
        </p:nvGrpSpPr>
        <p:grpSpPr>
          <a:xfrm>
            <a:off x="111455" y="4719223"/>
            <a:ext cx="8959483" cy="318611"/>
            <a:chOff x="111454" y="4719221"/>
            <a:chExt cx="8959483" cy="318611"/>
          </a:xfrm>
        </p:grpSpPr>
        <p:pic>
          <p:nvPicPr>
            <p:cNvPr id="14" name="Picture 13"/>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5" name="Picture 14"/>
            <p:cNvPicPr/>
            <p:nvPr userDrawn="1"/>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pic>
        <p:nvPicPr>
          <p:cNvPr id="2" name="Picture 1">
            <a:extLst>
              <a:ext uri="{FF2B5EF4-FFF2-40B4-BE49-F238E27FC236}">
                <a16:creationId xmlns:a16="http://schemas.microsoft.com/office/drawing/2014/main" id="{113E81C9-8EFE-4CA0-9B7B-B88FA1626D85}"/>
              </a:ext>
            </a:extLst>
          </p:cNvPr>
          <p:cNvPicPr>
            <a:picLocks noChangeAspect="1"/>
          </p:cNvPicPr>
          <p:nvPr userDrawn="1"/>
        </p:nvPicPr>
        <p:blipFill>
          <a:blip r:embed="rId4"/>
          <a:stretch>
            <a:fillRect/>
          </a:stretch>
        </p:blipFill>
        <p:spPr>
          <a:xfrm>
            <a:off x="2284407" y="-8080"/>
            <a:ext cx="6850380" cy="5143500"/>
          </a:xfrm>
          <a:prstGeom prst="rect">
            <a:avLst/>
          </a:prstGeom>
        </p:spPr>
      </p:pic>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770548" y="1526105"/>
            <a:ext cx="5319077" cy="518595"/>
          </a:xfrm>
          <a:prstGeom prst="rect">
            <a:avLst/>
          </a:prstGeom>
        </p:spPr>
        <p:txBody>
          <a:bodyPr/>
          <a:lstStyle>
            <a:lvl1pPr marL="0" indent="0">
              <a:buNone/>
              <a:defRPr sz="2700">
                <a:solidFill>
                  <a:schemeClr val="tx1"/>
                </a:solidFill>
                <a:latin typeface="RR Pioneer Bold" panose="020B0803050201040103" pitchFamily="34" charset="0"/>
              </a:defRPr>
            </a:lvl1pPr>
          </a:lstStyle>
          <a:p>
            <a:pPr lvl="0"/>
            <a:r>
              <a:rPr lang="en-US"/>
              <a:t>Standard presentation</a:t>
            </a:r>
            <a:endParaRPr lang="en-GB"/>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770548" y="2003435"/>
            <a:ext cx="5319077" cy="333366"/>
          </a:xfrm>
          <a:prstGeom prst="rect">
            <a:avLst/>
          </a:prstGeom>
        </p:spPr>
        <p:txBody>
          <a:bodyPr/>
          <a:lstStyle>
            <a:lvl1pPr marL="0" indent="0">
              <a:buNone/>
              <a:defRPr sz="1800">
                <a:solidFill>
                  <a:schemeClr val="tx1"/>
                </a:solidFill>
                <a:latin typeface="RR Pioneer" panose="020B0503050201040103" pitchFamily="34" charset="0"/>
                <a:cs typeface="Arial" panose="020B0604020202020204" pitchFamily="34" charset="0"/>
              </a:defRPr>
            </a:lvl1pPr>
          </a:lstStyle>
          <a:p>
            <a:pPr lvl="0"/>
            <a:r>
              <a:rPr lang="en-US"/>
              <a:t>Presentation sub-title</a:t>
            </a:r>
            <a:endParaRPr lang="en-GB"/>
          </a:p>
        </p:txBody>
      </p:sp>
      <p:sp>
        <p:nvSpPr>
          <p:cNvPr id="22" name="Text Placeholder 18">
            <a:extLst>
              <a:ext uri="{FF2B5EF4-FFF2-40B4-BE49-F238E27FC236}">
                <a16:creationId xmlns:a16="http://schemas.microsoft.com/office/drawing/2014/main" id="{9A983F41-D3FD-4E15-BD9F-EAE3A8037EFB}"/>
              </a:ext>
            </a:extLst>
          </p:cNvPr>
          <p:cNvSpPr>
            <a:spLocks noGrp="1"/>
          </p:cNvSpPr>
          <p:nvPr>
            <p:ph type="body" sz="quarter" idx="12" hasCustomPrompt="1"/>
          </p:nvPr>
        </p:nvSpPr>
        <p:spPr>
          <a:xfrm>
            <a:off x="2770548" y="2563672"/>
            <a:ext cx="5319077" cy="250461"/>
          </a:xfrm>
          <a:prstGeom prst="rect">
            <a:avLst/>
          </a:prstGeom>
        </p:spPr>
        <p:txBody>
          <a:bodyPr/>
          <a:lstStyle>
            <a:lvl1pPr marL="0" indent="0">
              <a:buNone/>
              <a:defRPr sz="787">
                <a:solidFill>
                  <a:schemeClr val="tx1"/>
                </a:solidFill>
                <a:latin typeface="RR Pioneer" panose="020B0503050201040103" pitchFamily="34" charset="0"/>
              </a:defRPr>
            </a:lvl1pPr>
          </a:lstStyle>
          <a:p>
            <a:pPr lvl="0"/>
            <a:r>
              <a:rPr lang="en-US"/>
              <a:t>Author Name, Job Title</a:t>
            </a:r>
            <a:endParaRPr lang="en-GB"/>
          </a:p>
        </p:txBody>
      </p:sp>
      <p:sp>
        <p:nvSpPr>
          <p:cNvPr id="23" name="Text Placeholder 18">
            <a:extLst>
              <a:ext uri="{FF2B5EF4-FFF2-40B4-BE49-F238E27FC236}">
                <a16:creationId xmlns:a16="http://schemas.microsoft.com/office/drawing/2014/main" id="{F6D4537E-02BA-4044-A3E6-F6F14EA7127F}"/>
              </a:ext>
            </a:extLst>
          </p:cNvPr>
          <p:cNvSpPr>
            <a:spLocks noGrp="1"/>
          </p:cNvSpPr>
          <p:nvPr>
            <p:ph type="body" sz="quarter" idx="13" hasCustomPrompt="1"/>
          </p:nvPr>
        </p:nvSpPr>
        <p:spPr>
          <a:xfrm>
            <a:off x="2770548" y="2782738"/>
            <a:ext cx="5319077" cy="349593"/>
          </a:xfrm>
          <a:prstGeom prst="rect">
            <a:avLst/>
          </a:prstGeom>
        </p:spPr>
        <p:txBody>
          <a:bodyPr>
            <a:normAutofit/>
          </a:bodyPr>
          <a:lstStyle>
            <a:lvl1pPr marL="0" indent="0">
              <a:buNone/>
              <a:defRPr sz="787">
                <a:solidFill>
                  <a:schemeClr val="tx1"/>
                </a:solidFill>
                <a:latin typeface="RR Pioneer" panose="020B0503050201040103" pitchFamily="34" charset="0"/>
              </a:defRPr>
            </a:lvl1pPr>
          </a:lstStyle>
          <a:p>
            <a:pPr lvl="0"/>
            <a:r>
              <a:rPr lang="en-US"/>
              <a:t>XX Month XXXX</a:t>
            </a:r>
          </a:p>
        </p:txBody>
      </p:sp>
      <p:pic>
        <p:nvPicPr>
          <p:cNvPr id="24" name="Picture 23">
            <a:extLst>
              <a:ext uri="{FF2B5EF4-FFF2-40B4-BE49-F238E27FC236}">
                <a16:creationId xmlns:a16="http://schemas.microsoft.com/office/drawing/2014/main" id="{32D54DAB-9E40-5341-B44B-E74FA3CE9EB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00418" y="4498481"/>
            <a:ext cx="1820545" cy="443865"/>
          </a:xfrm>
          <a:prstGeom prst="rect">
            <a:avLst/>
          </a:prstGeom>
        </p:spPr>
      </p:pic>
      <p:sp>
        <p:nvSpPr>
          <p:cNvPr id="16" name="TextBox 15">
            <a:extLst>
              <a:ext uri="{FF2B5EF4-FFF2-40B4-BE49-F238E27FC236}">
                <a16:creationId xmlns:a16="http://schemas.microsoft.com/office/drawing/2014/main" id="{353DF402-193E-8746-9693-C30AAF6D0987}"/>
              </a:ext>
            </a:extLst>
          </p:cNvPr>
          <p:cNvSpPr txBox="1"/>
          <p:nvPr userDrawn="1"/>
        </p:nvSpPr>
        <p:spPr>
          <a:xfrm>
            <a:off x="268199" y="3544820"/>
            <a:ext cx="1785600" cy="496290"/>
          </a:xfrm>
          <a:prstGeom prst="rect">
            <a:avLst/>
          </a:prstGeom>
          <a:noFill/>
        </p:spPr>
        <p:txBody>
          <a:bodyPr wrap="square">
            <a:spAutoFit/>
          </a:bodyPr>
          <a:lstStyle/>
          <a:p>
            <a:pPr algn="ctr"/>
            <a:r>
              <a:rPr lang="en-GB" sz="525" u="none" strike="noStrike" kern="1200">
                <a:solidFill>
                  <a:schemeClr val="bg1">
                    <a:lumMod val="50000"/>
                    <a:lumOff val="50000"/>
                  </a:schemeClr>
                </a:solidFill>
                <a:effectLst/>
                <a:latin typeface="+mn-lt"/>
              </a:rPr>
              <a:t>The information in this document is proprietary and confidential to Rolls-Royce SMR and UKRI, and is available to authorised recipients only – copying and onward distribution is prohibited other than for the purpose for which it was made available.</a:t>
            </a:r>
          </a:p>
        </p:txBody>
      </p:sp>
      <p:pic>
        <p:nvPicPr>
          <p:cNvPr id="17" name="Picture 16">
            <a:extLst>
              <a:ext uri="{FF2B5EF4-FFF2-40B4-BE49-F238E27FC236}">
                <a16:creationId xmlns:a16="http://schemas.microsoft.com/office/drawing/2014/main" id="{A29E0D38-E903-4B5E-9E18-97E814ACAC01}"/>
              </a:ext>
            </a:extLst>
          </p:cNvPr>
          <p:cNvPicPr>
            <a:picLocks noChangeAspect="1"/>
          </p:cNvPicPr>
          <p:nvPr userDrawn="1"/>
        </p:nvPicPr>
        <p:blipFill>
          <a:blip r:embed="rId6" cstate="hqprint">
            <a:extLst>
              <a:ext uri="{28A0092B-C50C-407E-A947-70E740481C1C}">
                <a14:useLocalDpi xmlns:a14="http://schemas.microsoft.com/office/drawing/2010/main"/>
              </a:ext>
            </a:extLst>
          </a:blip>
          <a:srcRect/>
          <a:stretch/>
        </p:blipFill>
        <p:spPr>
          <a:xfrm>
            <a:off x="221920" y="1575747"/>
            <a:ext cx="1889760" cy="1181100"/>
          </a:xfrm>
          <a:prstGeom prst="rect">
            <a:avLst/>
          </a:prstGeom>
        </p:spPr>
      </p:pic>
    </p:spTree>
    <p:extLst>
      <p:ext uri="{BB962C8B-B14F-4D97-AF65-F5344CB8AC3E}">
        <p14:creationId xmlns:p14="http://schemas.microsoft.com/office/powerpoint/2010/main" val="290237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MR Text 1 White">
    <p:bg>
      <p:bgPr>
        <a:solidFill>
          <a:srgbClr val="EFEFF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0" y="2"/>
            <a:ext cx="914400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a:extLst>
              <a:ext uri="{FF2B5EF4-FFF2-40B4-BE49-F238E27FC236}">
                <a16:creationId xmlns:a16="http://schemas.microsoft.com/office/drawing/2014/main" id="{4BDC6EDA-61A6-1F43-A323-D04A804B3689}"/>
              </a:ext>
            </a:extLst>
          </p:cNvPr>
          <p:cNvSpPr/>
          <p:nvPr userDrawn="1"/>
        </p:nvSpPr>
        <p:spPr>
          <a:xfrm>
            <a:off x="1" y="1095376"/>
            <a:ext cx="9144000" cy="340072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RR Pioneer" panose="020B0503050201040103" pitchFamily="34" charset="0"/>
            </a:endParaRPr>
          </a:p>
        </p:txBody>
      </p:sp>
      <p:sp>
        <p:nvSpPr>
          <p:cNvPr id="20" name="Title 1">
            <a:extLst>
              <a:ext uri="{FF2B5EF4-FFF2-40B4-BE49-F238E27FC236}">
                <a16:creationId xmlns:a16="http://schemas.microsoft.com/office/drawing/2014/main" id="{3C1DB294-815B-864B-8A09-8E4A844D38BE}"/>
              </a:ext>
            </a:extLst>
          </p:cNvPr>
          <p:cNvSpPr>
            <a:spLocks noGrp="1"/>
          </p:cNvSpPr>
          <p:nvPr>
            <p:ph type="title" hasCustomPrompt="1"/>
          </p:nvPr>
        </p:nvSpPr>
        <p:spPr>
          <a:xfrm>
            <a:off x="1482962" y="323965"/>
            <a:ext cx="7444196" cy="516824"/>
          </a:xfrm>
        </p:spPr>
        <p:txBody>
          <a:bodyPr anchor="ctr">
            <a:normAutofit/>
          </a:bodyPr>
          <a:lstStyle>
            <a:lvl1pPr>
              <a:defRPr sz="1800" b="0">
                <a:solidFill>
                  <a:srgbClr val="4F98FF"/>
                </a:solidFill>
              </a:defRPr>
            </a:lvl1pPr>
          </a:lstStyle>
          <a:p>
            <a:r>
              <a:rPr lang="en-US"/>
              <a:t>Option one slide</a:t>
            </a:r>
            <a:endParaRPr lang="en-GB"/>
          </a:p>
        </p:txBody>
      </p:sp>
      <p:grpSp>
        <p:nvGrpSpPr>
          <p:cNvPr id="14" name="Group 13"/>
          <p:cNvGrpSpPr/>
          <p:nvPr userDrawn="1"/>
        </p:nvGrpSpPr>
        <p:grpSpPr>
          <a:xfrm>
            <a:off x="111455" y="4719223"/>
            <a:ext cx="8959483" cy="318611"/>
            <a:chOff x="111454" y="4719221"/>
            <a:chExt cx="8959483" cy="318611"/>
          </a:xfrm>
        </p:grpSpPr>
        <p:pic>
          <p:nvPicPr>
            <p:cNvPr id="15" name="Picture 14"/>
            <p:cNvPicPr/>
            <p:nvPr userDrawn="1"/>
          </p:nvPicPr>
          <p:blipFill>
            <a:blip r:embed="rId2">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6" name="Picture 15"/>
            <p:cNvPicPr/>
            <p:nvPr userDrawn="1"/>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pic>
        <p:nvPicPr>
          <p:cNvPr id="13" name="Picture 12">
            <a:extLst>
              <a:ext uri="{FF2B5EF4-FFF2-40B4-BE49-F238E27FC236}">
                <a16:creationId xmlns:a16="http://schemas.microsoft.com/office/drawing/2014/main" id="{8353CFB4-7A12-FB44-A72A-12309DF40A3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947119" y="4537391"/>
            <a:ext cx="1820545" cy="443865"/>
          </a:xfrm>
          <a:prstGeom prst="rect">
            <a:avLst/>
          </a:prstGeom>
        </p:spPr>
      </p:pic>
      <p:sp>
        <p:nvSpPr>
          <p:cNvPr id="18" name="TextBox 17">
            <a:extLst>
              <a:ext uri="{FF2B5EF4-FFF2-40B4-BE49-F238E27FC236}">
                <a16:creationId xmlns:a16="http://schemas.microsoft.com/office/drawing/2014/main" id="{EBE51887-9DBA-B645-A823-880ED37BE387}"/>
              </a:ext>
            </a:extLst>
          </p:cNvPr>
          <p:cNvSpPr txBox="1"/>
          <p:nvPr userDrawn="1"/>
        </p:nvSpPr>
        <p:spPr>
          <a:xfrm>
            <a:off x="43815" y="4694491"/>
            <a:ext cx="347237" cy="184666"/>
          </a:xfrm>
          <a:prstGeom prst="rect">
            <a:avLst/>
          </a:prstGeom>
          <a:noFill/>
        </p:spPr>
        <p:txBody>
          <a:bodyPr wrap="square" rtlCol="0">
            <a:spAutoFit/>
          </a:bodyPr>
          <a:lstStyle/>
          <a:p>
            <a:pPr algn="r"/>
            <a:fld id="{08E80C4F-F991-49D9-9709-D9215F6A9D89}" type="slidenum">
              <a:rPr lang="en-GB" sz="600" smtClean="0">
                <a:solidFill>
                  <a:srgbClr val="10069F"/>
                </a:solidFill>
                <a:latin typeface="RR Pioneer Bold" panose="020B0803050201040103" pitchFamily="34" charset="0"/>
              </a:rPr>
              <a:pPr algn="r"/>
              <a:t>‹#›</a:t>
            </a:fld>
            <a:endParaRPr lang="en-GB" sz="600">
              <a:solidFill>
                <a:srgbClr val="10069F"/>
              </a:solidFill>
              <a:latin typeface="RR Pioneer Bold" panose="020B0803050201040103" pitchFamily="34" charset="0"/>
            </a:endParaRPr>
          </a:p>
        </p:txBody>
      </p:sp>
      <p:sp>
        <p:nvSpPr>
          <p:cNvPr id="17" name="Text Placeholder 4">
            <a:extLst>
              <a:ext uri="{FF2B5EF4-FFF2-40B4-BE49-F238E27FC236}">
                <a16:creationId xmlns:a16="http://schemas.microsoft.com/office/drawing/2014/main" id="{74C41B4F-8C53-094C-BEB7-55E8B7030C34}"/>
              </a:ext>
            </a:extLst>
          </p:cNvPr>
          <p:cNvSpPr>
            <a:spLocks noGrp="1"/>
          </p:cNvSpPr>
          <p:nvPr>
            <p:ph type="body" sz="quarter" idx="11"/>
          </p:nvPr>
        </p:nvSpPr>
        <p:spPr>
          <a:xfrm>
            <a:off x="391052" y="1462529"/>
            <a:ext cx="8143161" cy="2625725"/>
          </a:xfrm>
          <a:prstGeom prst="rect">
            <a:avLst/>
          </a:prstGeom>
        </p:spPr>
        <p:txBody>
          <a:bodyPr>
            <a:normAutofit/>
          </a:bodyPr>
          <a:lstStyle>
            <a:lvl1pPr>
              <a:buClr>
                <a:srgbClr val="4F98FF"/>
              </a:buClr>
              <a:defRPr sz="1500">
                <a:solidFill>
                  <a:srgbClr val="10069F"/>
                </a:solidFill>
              </a:defRPr>
            </a:lvl1pPr>
            <a:lvl2pPr>
              <a:buClr>
                <a:srgbClr val="4F98FF"/>
              </a:buClr>
              <a:defRPr sz="1350">
                <a:solidFill>
                  <a:srgbClr val="10069F"/>
                </a:solidFill>
              </a:defRPr>
            </a:lvl2pPr>
            <a:lvl3pPr>
              <a:buClr>
                <a:srgbClr val="4F98FF"/>
              </a:buClr>
              <a:defRPr sz="1350">
                <a:solidFill>
                  <a:srgbClr val="10069F"/>
                </a:solidFill>
              </a:defRPr>
            </a:lvl3pPr>
            <a:lvl4pPr>
              <a:buClr>
                <a:srgbClr val="4F98FF"/>
              </a:buClr>
              <a:defRPr sz="900">
                <a:solidFill>
                  <a:srgbClr val="10069F"/>
                </a:solidFill>
              </a:defRPr>
            </a:lvl4pPr>
            <a:lvl5pPr>
              <a:buClr>
                <a:srgbClr val="4F98FF"/>
              </a:buClr>
              <a:defRPr sz="900">
                <a:solidFill>
                  <a:srgbClr val="10069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4">
            <a:extLst>
              <a:ext uri="{FF2B5EF4-FFF2-40B4-BE49-F238E27FC236}">
                <a16:creationId xmlns:a16="http://schemas.microsoft.com/office/drawing/2014/main" id="{F637B880-4C22-C744-98FE-DD91873E83C6}"/>
              </a:ext>
            </a:extLst>
          </p:cNvPr>
          <p:cNvSpPr>
            <a:spLocks noGrp="1"/>
          </p:cNvSpPr>
          <p:nvPr>
            <p:ph type="ftr" sz="quarter" idx="43"/>
          </p:nvPr>
        </p:nvSpPr>
        <p:spPr>
          <a:xfrm>
            <a:off x="347219" y="4637334"/>
            <a:ext cx="1623600" cy="288000"/>
          </a:xfrm>
          <a:prstGeom prst="rect">
            <a:avLst/>
          </a:prstGeom>
        </p:spPr>
        <p:txBody>
          <a:bodyPr/>
          <a:lstStyle>
            <a:lvl1pPr>
              <a:defRPr sz="525">
                <a:solidFill>
                  <a:schemeClr val="bg1"/>
                </a:solidFill>
              </a:defRPr>
            </a:lvl1pPr>
          </a:lstStyle>
          <a:p>
            <a:r>
              <a:rPr lang="en-GB"/>
              <a:t>Private | © 2021 Rolls-Royce SMR | Not Subject to Export Control </a:t>
            </a:r>
          </a:p>
        </p:txBody>
      </p:sp>
      <p:pic>
        <p:nvPicPr>
          <p:cNvPr id="21" name="Picture 20">
            <a:extLst>
              <a:ext uri="{FF2B5EF4-FFF2-40B4-BE49-F238E27FC236}">
                <a16:creationId xmlns:a16="http://schemas.microsoft.com/office/drawing/2014/main" id="{60BD91C0-EDD9-45AF-BA40-FB478664935B}"/>
              </a:ext>
            </a:extLst>
          </p:cNvPr>
          <p:cNvPicPr>
            <a:picLocks noChangeAspect="1"/>
          </p:cNvPicPr>
          <p:nvPr userDrawn="1"/>
        </p:nvPicPr>
        <p:blipFill>
          <a:blip r:embed="rId5" cstate="hqprint">
            <a:alphaModFix/>
            <a:extLst>
              <a:ext uri="{28A0092B-C50C-407E-A947-70E740481C1C}">
                <a14:useLocalDpi xmlns:a14="http://schemas.microsoft.com/office/drawing/2010/main"/>
              </a:ext>
            </a:extLst>
          </a:blip>
          <a:srcRect/>
          <a:stretch/>
        </p:blipFill>
        <p:spPr>
          <a:xfrm>
            <a:off x="105773" y="105527"/>
            <a:ext cx="1123200" cy="702000"/>
          </a:xfrm>
          <a:prstGeom prst="rect">
            <a:avLst/>
          </a:prstGeom>
        </p:spPr>
      </p:pic>
    </p:spTree>
    <p:extLst>
      <p:ext uri="{BB962C8B-B14F-4D97-AF65-F5344CB8AC3E}">
        <p14:creationId xmlns:p14="http://schemas.microsoft.com/office/powerpoint/2010/main" val="2843069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2"/>
            <a:ext cx="6869102" cy="461135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9" y="532147"/>
            <a:ext cx="5836835" cy="695484"/>
          </a:xfrm>
          <a:prstGeom prst="rect">
            <a:avLst/>
          </a:prstGeom>
        </p:spPr>
        <p:txBody>
          <a:bodyPr lIns="0" tIns="0" rIns="0" bIns="0" anchor="t">
            <a:normAutofit/>
          </a:bodyPr>
          <a:lstStyle>
            <a:lvl1pPr marL="0" indent="0">
              <a:buNone/>
              <a:defRPr sz="1800" b="0">
                <a:solidFill>
                  <a:srgbClr val="4F98FF"/>
                </a:solidFill>
                <a:latin typeface="RR Pioneer Bold" panose="020B0803050201040103" pitchFamily="34" charset="0"/>
              </a:defRPr>
            </a:lvl1pPr>
          </a:lstStyle>
          <a:p>
            <a:r>
              <a:rPr lang="en-US"/>
              <a:t>Option two slide</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56919"/>
            <a:ext cx="1786647" cy="955675"/>
          </a:xfrm>
          <a:prstGeom prst="rect">
            <a:avLst/>
          </a:prstGeom>
        </p:spPr>
        <p:txBody>
          <a:bodyPr>
            <a:noAutofit/>
          </a:bodyPr>
          <a:lstStyle>
            <a:lvl1pPr marL="0" indent="0" algn="l" defTabSz="514323" rtl="0" eaLnBrk="1" latinLnBrk="0" hangingPunct="1">
              <a:lnSpc>
                <a:spcPct val="90000"/>
              </a:lnSpc>
              <a:spcBef>
                <a:spcPts val="562"/>
              </a:spcBef>
              <a:buFont typeface="Arial" panose="020B0604020202020204" pitchFamily="34" charset="0"/>
              <a:buNone/>
              <a:defRPr lang="en-GB" sz="1125" kern="1200" dirty="0">
                <a:solidFill>
                  <a:srgbClr val="006DFF"/>
                </a:solidFill>
                <a:latin typeface="RR Pioneer Bold" panose="020B0803050201040103" pitchFamily="34" charset="0"/>
                <a:ea typeface="+mn-ea"/>
                <a:cs typeface="Arial" panose="020B0604020202020204" pitchFamily="34" charset="0"/>
              </a:defRPr>
            </a:lvl1pPr>
            <a:lvl2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2pPr>
            <a:lvl3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3pPr>
            <a:lvl4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4pPr>
            <a:lvl5pPr indent="0" algn="l" defTabSz="514323" rtl="0" eaLnBrk="1" latinLnBrk="0" hangingPunct="1">
              <a:lnSpc>
                <a:spcPct val="90000"/>
              </a:lnSpc>
              <a:buFont typeface="Arial" panose="020B0604020202020204" pitchFamily="34" charset="0"/>
              <a:buNone/>
              <a:defRPr lang="en-GB" sz="1125" kern="1200">
                <a:solidFill>
                  <a:schemeClr val="tx1"/>
                </a:solidFill>
                <a:latin typeface="Arial" panose="020B0604020202020204" pitchFamily="34" charset="0"/>
                <a:ea typeface="+mn-ea"/>
                <a:cs typeface="Arial" panose="020B0604020202020204" pitchFamily="34" charset="0"/>
              </a:defRPr>
            </a:lvl5pPr>
          </a:lstStyle>
          <a:p>
            <a:pPr marL="0" lvl="0" indent="0" algn="l" defTabSz="514323" rtl="0" eaLnBrk="1" latinLnBrk="0" hangingPunct="1">
              <a:lnSpc>
                <a:spcPct val="90000"/>
              </a:lnSpc>
              <a:spcBef>
                <a:spcPts val="562"/>
              </a:spcBef>
              <a:buFont typeface="Arial" panose="020B0604020202020204" pitchFamily="34" charset="0"/>
              <a:buNone/>
            </a:pPr>
            <a:r>
              <a:rPr lang="en-GB"/>
              <a:t>Sidebar headings are RR Pioneer bold 15pt (Cobalt)</a:t>
            </a:r>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697379" y="1462529"/>
            <a:ext cx="5836835" cy="2625725"/>
          </a:xfrm>
          <a:prstGeom prst="rect">
            <a:avLst/>
          </a:prstGeom>
        </p:spPr>
        <p:txBody>
          <a:bodyPr>
            <a:normAutofit/>
          </a:bodyPr>
          <a:lstStyle>
            <a:lvl1pPr>
              <a:buClr>
                <a:srgbClr val="4F98FF"/>
              </a:buClr>
              <a:defRPr sz="1500">
                <a:solidFill>
                  <a:srgbClr val="10069F"/>
                </a:solidFill>
              </a:defRPr>
            </a:lvl1pPr>
            <a:lvl2pPr>
              <a:buClr>
                <a:srgbClr val="4F98FF"/>
              </a:buClr>
              <a:defRPr sz="1350">
                <a:solidFill>
                  <a:srgbClr val="10069F"/>
                </a:solidFill>
              </a:defRPr>
            </a:lvl2pPr>
            <a:lvl3pPr>
              <a:buClr>
                <a:srgbClr val="4F98FF"/>
              </a:buClr>
              <a:defRPr sz="1350">
                <a:solidFill>
                  <a:srgbClr val="10069F"/>
                </a:solidFill>
              </a:defRPr>
            </a:lvl3pPr>
            <a:lvl4pPr>
              <a:buClr>
                <a:srgbClr val="4F98FF"/>
              </a:buClr>
              <a:defRPr sz="900">
                <a:solidFill>
                  <a:srgbClr val="10069F"/>
                </a:solidFill>
              </a:defRPr>
            </a:lvl4pPr>
            <a:lvl5pPr>
              <a:buClr>
                <a:srgbClr val="4F98FF"/>
              </a:buClr>
              <a:defRPr sz="900">
                <a:solidFill>
                  <a:srgbClr val="10069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2" name="Group 11"/>
          <p:cNvGrpSpPr/>
          <p:nvPr userDrawn="1"/>
        </p:nvGrpSpPr>
        <p:grpSpPr>
          <a:xfrm>
            <a:off x="111455" y="4719223"/>
            <a:ext cx="8959483" cy="318611"/>
            <a:chOff x="111454" y="4719221"/>
            <a:chExt cx="8959483" cy="318611"/>
          </a:xfrm>
        </p:grpSpPr>
        <p:pic>
          <p:nvPicPr>
            <p:cNvPr id="13" name="Picture 12"/>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4" name="Picture 13"/>
            <p:cNvPicPr/>
            <p:nvPr userDrawn="1"/>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pic>
        <p:nvPicPr>
          <p:cNvPr id="16" name="Picture 15">
            <a:extLst>
              <a:ext uri="{FF2B5EF4-FFF2-40B4-BE49-F238E27FC236}">
                <a16:creationId xmlns:a16="http://schemas.microsoft.com/office/drawing/2014/main" id="{29EDA526-0F19-B84E-97D5-3FDD2889000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6178" y="4172069"/>
            <a:ext cx="1820545" cy="443865"/>
          </a:xfrm>
          <a:prstGeom prst="rect">
            <a:avLst/>
          </a:prstGeom>
        </p:spPr>
      </p:pic>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750">
                <a:solidFill>
                  <a:srgbClr val="666666"/>
                </a:solidFill>
              </a:defRPr>
            </a:lvl1pPr>
          </a:lstStyle>
          <a:p>
            <a:pPr lvl="0"/>
            <a:r>
              <a:rPr lang="en-US"/>
              <a:t>RR pioneer 10</a:t>
            </a:r>
          </a:p>
        </p:txBody>
      </p:sp>
      <p:sp>
        <p:nvSpPr>
          <p:cNvPr id="18" name="Footer Placeholder 4">
            <a:extLst>
              <a:ext uri="{FF2B5EF4-FFF2-40B4-BE49-F238E27FC236}">
                <a16:creationId xmlns:a16="http://schemas.microsoft.com/office/drawing/2014/main" id="{ABD1E8E5-09D9-A94A-A9BB-6C22E1D2267D}"/>
              </a:ext>
            </a:extLst>
          </p:cNvPr>
          <p:cNvSpPr>
            <a:spLocks noGrp="1"/>
          </p:cNvSpPr>
          <p:nvPr>
            <p:ph type="ftr" sz="quarter" idx="43"/>
          </p:nvPr>
        </p:nvSpPr>
        <p:spPr>
          <a:xfrm>
            <a:off x="400416" y="4685744"/>
            <a:ext cx="1778656" cy="288000"/>
          </a:xfrm>
          <a:prstGeom prst="rect">
            <a:avLst/>
          </a:prstGeom>
        </p:spPr>
        <p:txBody>
          <a:bodyPr/>
          <a:lstStyle>
            <a:lvl1pPr>
              <a:defRPr sz="525">
                <a:solidFill>
                  <a:schemeClr val="bg1"/>
                </a:solidFill>
              </a:defRPr>
            </a:lvl1pPr>
          </a:lstStyle>
          <a:p>
            <a:r>
              <a:rPr lang="en-GB"/>
              <a:t>Private | © 2021 Rolls-Royce SMR | Not Subject to Export Control </a:t>
            </a:r>
          </a:p>
        </p:txBody>
      </p:sp>
      <p:pic>
        <p:nvPicPr>
          <p:cNvPr id="19" name="Picture 18">
            <a:extLst>
              <a:ext uri="{FF2B5EF4-FFF2-40B4-BE49-F238E27FC236}">
                <a16:creationId xmlns:a16="http://schemas.microsoft.com/office/drawing/2014/main" id="{BD839553-BE28-4720-86CB-CF4938DED63A}"/>
              </a:ext>
            </a:extLst>
          </p:cNvPr>
          <p:cNvPicPr>
            <a:picLocks noChangeAspect="1"/>
          </p:cNvPicPr>
          <p:nvPr userDrawn="1"/>
        </p:nvPicPr>
        <p:blipFill>
          <a:blip r:embed="rId5" cstate="hqprint">
            <a:alphaModFix/>
            <a:extLst>
              <a:ext uri="{28A0092B-C50C-407E-A947-70E740481C1C}">
                <a14:useLocalDpi xmlns:a14="http://schemas.microsoft.com/office/drawing/2010/main"/>
              </a:ext>
            </a:extLst>
          </a:blip>
          <a:srcRect/>
          <a:stretch/>
        </p:blipFill>
        <p:spPr>
          <a:xfrm>
            <a:off x="105773" y="105527"/>
            <a:ext cx="1123200" cy="702000"/>
          </a:xfrm>
          <a:prstGeom prst="rect">
            <a:avLst/>
          </a:prstGeom>
        </p:spPr>
      </p:pic>
    </p:spTree>
    <p:extLst>
      <p:ext uri="{BB962C8B-B14F-4D97-AF65-F5344CB8AC3E}">
        <p14:creationId xmlns:p14="http://schemas.microsoft.com/office/powerpoint/2010/main" val="1775194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1"/>
            <a:ext cx="6869102" cy="4685744"/>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9" y="532147"/>
            <a:ext cx="5836835" cy="695484"/>
          </a:xfrm>
          <a:prstGeom prst="rect">
            <a:avLst/>
          </a:prstGeom>
        </p:spPr>
        <p:txBody>
          <a:bodyPr lIns="0" tIns="0" rIns="0" bIns="0" anchor="t">
            <a:normAutofit/>
          </a:bodyPr>
          <a:lstStyle>
            <a:lvl1pPr marL="0" indent="0">
              <a:buNone/>
              <a:defRPr sz="1800" b="0">
                <a:solidFill>
                  <a:schemeClr val="tx1"/>
                </a:solidFill>
                <a:latin typeface="RR Pioneer Bold" panose="020B0803050201040103" pitchFamily="34" charset="0"/>
              </a:defRPr>
            </a:lvl1pPr>
          </a:lstStyle>
          <a:p>
            <a:r>
              <a:rPr lang="en-US"/>
              <a:t>Option three slide</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56919"/>
            <a:ext cx="1786647" cy="955675"/>
          </a:xfrm>
          <a:prstGeom prst="rect">
            <a:avLst/>
          </a:prstGeom>
        </p:spPr>
        <p:txBody>
          <a:bodyPr>
            <a:noAutofit/>
          </a:bodyPr>
          <a:lstStyle>
            <a:lvl1pPr marL="0" indent="0" algn="l" defTabSz="514323" rtl="0" eaLnBrk="1" latinLnBrk="0" hangingPunct="1">
              <a:lnSpc>
                <a:spcPct val="90000"/>
              </a:lnSpc>
              <a:spcBef>
                <a:spcPts val="562"/>
              </a:spcBef>
              <a:buFont typeface="Arial" panose="020B0604020202020204" pitchFamily="34" charset="0"/>
              <a:buNone/>
              <a:defRPr lang="en-GB" sz="1125" kern="1200" dirty="0">
                <a:solidFill>
                  <a:srgbClr val="006DFF"/>
                </a:solidFill>
                <a:latin typeface="RR Pioneer Bold" panose="020B0803050201040103" pitchFamily="34" charset="0"/>
                <a:ea typeface="+mn-ea"/>
                <a:cs typeface="Arial" panose="020B0604020202020204" pitchFamily="34" charset="0"/>
              </a:defRPr>
            </a:lvl1pPr>
            <a:lvl2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2pPr>
            <a:lvl3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3pPr>
            <a:lvl4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4pPr>
            <a:lvl5pPr indent="0" algn="l" defTabSz="514323" rtl="0" eaLnBrk="1" latinLnBrk="0" hangingPunct="1">
              <a:lnSpc>
                <a:spcPct val="90000"/>
              </a:lnSpc>
              <a:buFont typeface="Arial" panose="020B0604020202020204" pitchFamily="34" charset="0"/>
              <a:buNone/>
              <a:defRPr lang="en-GB" sz="1125" kern="1200">
                <a:solidFill>
                  <a:schemeClr val="tx1"/>
                </a:solidFill>
                <a:latin typeface="Arial" panose="020B0604020202020204" pitchFamily="34" charset="0"/>
                <a:ea typeface="+mn-ea"/>
                <a:cs typeface="Arial" panose="020B0604020202020204" pitchFamily="34" charset="0"/>
              </a:defRPr>
            </a:lvl5pPr>
          </a:lstStyle>
          <a:p>
            <a:pPr marL="0" lvl="0" indent="0" algn="l" defTabSz="514323" rtl="0" eaLnBrk="1" latinLnBrk="0" hangingPunct="1">
              <a:lnSpc>
                <a:spcPct val="90000"/>
              </a:lnSpc>
              <a:spcBef>
                <a:spcPts val="562"/>
              </a:spcBef>
              <a:buFont typeface="Arial" panose="020B0604020202020204" pitchFamily="34" charset="0"/>
              <a:buNone/>
            </a:pPr>
            <a:r>
              <a:rPr lang="en-GB"/>
              <a:t>Sidebar headings are RR Pioneer bold 15pt (Cobalt)</a:t>
            </a:r>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697379" y="1462529"/>
            <a:ext cx="5836835" cy="2625725"/>
          </a:xfrm>
          <a:prstGeom prst="rect">
            <a:avLst/>
          </a:prstGeom>
        </p:spPr>
        <p:txBody>
          <a:bodyPr>
            <a:normAutofit/>
          </a:bodyPr>
          <a:lstStyle>
            <a:lvl1pPr>
              <a:buClr>
                <a:schemeClr val="tx1"/>
              </a:buClr>
              <a:defRPr sz="1500">
                <a:solidFill>
                  <a:schemeClr val="tx1"/>
                </a:solidFill>
              </a:defRPr>
            </a:lvl1pPr>
            <a:lvl2pPr>
              <a:buClr>
                <a:schemeClr val="tx1"/>
              </a:buClr>
              <a:defRPr sz="1350">
                <a:solidFill>
                  <a:schemeClr val="tx1"/>
                </a:solidFill>
              </a:defRPr>
            </a:lvl2pPr>
            <a:lvl3pPr>
              <a:buClr>
                <a:schemeClr val="tx1"/>
              </a:buClr>
              <a:defRPr sz="1350">
                <a:solidFill>
                  <a:schemeClr val="tx1"/>
                </a:solidFill>
              </a:defRPr>
            </a:lvl3pPr>
            <a:lvl4pPr>
              <a:buClr>
                <a:schemeClr val="tx1"/>
              </a:buClr>
              <a:defRPr sz="900">
                <a:solidFill>
                  <a:schemeClr val="tx1"/>
                </a:solidFill>
              </a:defRPr>
            </a:lvl4pPr>
            <a:lvl5pPr>
              <a:buClr>
                <a:schemeClr val="tx1"/>
              </a:buCl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2" name="Group 11"/>
          <p:cNvGrpSpPr/>
          <p:nvPr userDrawn="1"/>
        </p:nvGrpSpPr>
        <p:grpSpPr>
          <a:xfrm>
            <a:off x="111455" y="4719223"/>
            <a:ext cx="8959483" cy="318611"/>
            <a:chOff x="111454" y="4719221"/>
            <a:chExt cx="8959483" cy="318611"/>
          </a:xfrm>
        </p:grpSpPr>
        <p:pic>
          <p:nvPicPr>
            <p:cNvPr id="13" name="Picture 12"/>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4" name="Picture 13"/>
            <p:cNvPicPr/>
            <p:nvPr userDrawn="1"/>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pic>
        <p:nvPicPr>
          <p:cNvPr id="16" name="Picture 15">
            <a:extLst>
              <a:ext uri="{FF2B5EF4-FFF2-40B4-BE49-F238E27FC236}">
                <a16:creationId xmlns:a16="http://schemas.microsoft.com/office/drawing/2014/main" id="{29EDA526-0F19-B84E-97D5-3FDD2889000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6178" y="4172069"/>
            <a:ext cx="1820545" cy="443865"/>
          </a:xfrm>
          <a:prstGeom prst="rect">
            <a:avLst/>
          </a:prstGeom>
        </p:spPr>
      </p:pic>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750">
                <a:solidFill>
                  <a:srgbClr val="666666"/>
                </a:solidFill>
              </a:defRPr>
            </a:lvl1pPr>
          </a:lstStyle>
          <a:p>
            <a:pPr lvl="0"/>
            <a:r>
              <a:rPr lang="en-US"/>
              <a:t>RR pioneer 10</a:t>
            </a:r>
          </a:p>
        </p:txBody>
      </p:sp>
      <p:sp>
        <p:nvSpPr>
          <p:cNvPr id="18" name="Footer Placeholder 4">
            <a:extLst>
              <a:ext uri="{FF2B5EF4-FFF2-40B4-BE49-F238E27FC236}">
                <a16:creationId xmlns:a16="http://schemas.microsoft.com/office/drawing/2014/main" id="{ABD1E8E5-09D9-A94A-A9BB-6C22E1D2267D}"/>
              </a:ext>
            </a:extLst>
          </p:cNvPr>
          <p:cNvSpPr>
            <a:spLocks noGrp="1"/>
          </p:cNvSpPr>
          <p:nvPr>
            <p:ph type="ftr" sz="quarter" idx="43"/>
          </p:nvPr>
        </p:nvSpPr>
        <p:spPr>
          <a:xfrm>
            <a:off x="400416" y="4685744"/>
            <a:ext cx="1778656" cy="288000"/>
          </a:xfrm>
          <a:prstGeom prst="rect">
            <a:avLst/>
          </a:prstGeom>
        </p:spPr>
        <p:txBody>
          <a:bodyPr/>
          <a:lstStyle>
            <a:lvl1pPr>
              <a:defRPr sz="525">
                <a:solidFill>
                  <a:schemeClr val="bg1"/>
                </a:solidFill>
              </a:defRPr>
            </a:lvl1pPr>
          </a:lstStyle>
          <a:p>
            <a:r>
              <a:rPr lang="en-GB"/>
              <a:t>Private | © 2021 Rolls-Royce SMR | Not Subject to Export Control </a:t>
            </a:r>
          </a:p>
        </p:txBody>
      </p:sp>
      <p:pic>
        <p:nvPicPr>
          <p:cNvPr id="19" name="Picture 18">
            <a:extLst>
              <a:ext uri="{FF2B5EF4-FFF2-40B4-BE49-F238E27FC236}">
                <a16:creationId xmlns:a16="http://schemas.microsoft.com/office/drawing/2014/main" id="{E4D2E982-9645-4672-9F51-D77280ACFF7A}"/>
              </a:ext>
            </a:extLst>
          </p:cNvPr>
          <p:cNvPicPr>
            <a:picLocks noChangeAspect="1"/>
          </p:cNvPicPr>
          <p:nvPr userDrawn="1"/>
        </p:nvPicPr>
        <p:blipFill>
          <a:blip r:embed="rId5" cstate="hqprint">
            <a:alphaModFix/>
            <a:extLst>
              <a:ext uri="{28A0092B-C50C-407E-A947-70E740481C1C}">
                <a14:useLocalDpi xmlns:a14="http://schemas.microsoft.com/office/drawing/2010/main"/>
              </a:ext>
            </a:extLst>
          </a:blip>
          <a:srcRect/>
          <a:stretch/>
        </p:blipFill>
        <p:spPr>
          <a:xfrm>
            <a:off x="105773" y="105527"/>
            <a:ext cx="1123200" cy="702000"/>
          </a:xfrm>
          <a:prstGeom prst="rect">
            <a:avLst/>
          </a:prstGeom>
        </p:spPr>
      </p:pic>
    </p:spTree>
    <p:extLst>
      <p:ext uri="{BB962C8B-B14F-4D97-AF65-F5344CB8AC3E}">
        <p14:creationId xmlns:p14="http://schemas.microsoft.com/office/powerpoint/2010/main" val="147030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9" y="532147"/>
            <a:ext cx="5836835" cy="695484"/>
          </a:xfrm>
          <a:prstGeom prst="rect">
            <a:avLst/>
          </a:prstGeom>
        </p:spPr>
        <p:txBody>
          <a:bodyPr lIns="0" tIns="0" rIns="0" bIns="0" anchor="t">
            <a:normAutofit/>
          </a:bodyPr>
          <a:lstStyle>
            <a:lvl1pPr marL="0" indent="0">
              <a:buNone/>
              <a:defRPr sz="1800" b="0">
                <a:solidFill>
                  <a:srgbClr val="4F98FF"/>
                </a:solidFill>
                <a:latin typeface="RR Pioneer Bold" panose="020B0803050201040103" pitchFamily="34" charset="0"/>
              </a:defRPr>
            </a:lvl1pPr>
          </a:lstStyle>
          <a:p>
            <a:r>
              <a:rPr lang="en-US"/>
              <a:t>Box option</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56919"/>
            <a:ext cx="1786647" cy="955675"/>
          </a:xfrm>
          <a:prstGeom prst="rect">
            <a:avLst/>
          </a:prstGeom>
        </p:spPr>
        <p:txBody>
          <a:bodyPr>
            <a:noAutofit/>
          </a:bodyPr>
          <a:lstStyle>
            <a:lvl1pPr marL="0" indent="0" algn="l" defTabSz="514323" rtl="0" eaLnBrk="1" latinLnBrk="0" hangingPunct="1">
              <a:lnSpc>
                <a:spcPct val="90000"/>
              </a:lnSpc>
              <a:spcBef>
                <a:spcPts val="562"/>
              </a:spcBef>
              <a:buFont typeface="Arial" panose="020B0604020202020204" pitchFamily="34" charset="0"/>
              <a:buNone/>
              <a:defRPr lang="en-GB" sz="1125" kern="1200" dirty="0">
                <a:solidFill>
                  <a:srgbClr val="006DFF"/>
                </a:solidFill>
                <a:latin typeface="RR Pioneer Bold" panose="020B0803050201040103" pitchFamily="34" charset="0"/>
                <a:ea typeface="+mn-ea"/>
                <a:cs typeface="Arial" panose="020B0604020202020204" pitchFamily="34" charset="0"/>
              </a:defRPr>
            </a:lvl1pPr>
            <a:lvl2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2pPr>
            <a:lvl3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3pPr>
            <a:lvl4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4pPr>
            <a:lvl5pPr indent="0" algn="l" defTabSz="514323" rtl="0" eaLnBrk="1" latinLnBrk="0" hangingPunct="1">
              <a:lnSpc>
                <a:spcPct val="90000"/>
              </a:lnSpc>
              <a:buFont typeface="Arial" panose="020B0604020202020204" pitchFamily="34" charset="0"/>
              <a:buNone/>
              <a:defRPr lang="en-GB" sz="1125" kern="1200">
                <a:solidFill>
                  <a:schemeClr val="tx1"/>
                </a:solidFill>
                <a:latin typeface="Arial" panose="020B0604020202020204" pitchFamily="34" charset="0"/>
                <a:ea typeface="+mn-ea"/>
                <a:cs typeface="Arial" panose="020B0604020202020204" pitchFamily="34" charset="0"/>
              </a:defRPr>
            </a:lvl5pPr>
          </a:lstStyle>
          <a:p>
            <a:pPr marL="0" lvl="0" indent="0" algn="l" defTabSz="514323" rtl="0" eaLnBrk="1" latinLnBrk="0" hangingPunct="1">
              <a:lnSpc>
                <a:spcPct val="90000"/>
              </a:lnSpc>
              <a:spcBef>
                <a:spcPts val="562"/>
              </a:spcBef>
              <a:buFont typeface="Arial" panose="020B0604020202020204" pitchFamily="34" charset="0"/>
              <a:buNone/>
            </a:pPr>
            <a:r>
              <a:rPr lang="en-GB"/>
              <a:t>Sidebar headings are RR Pioneer bold 15pt (Cobalt)</a:t>
            </a:r>
          </a:p>
        </p:txBody>
      </p:sp>
      <p:grpSp>
        <p:nvGrpSpPr>
          <p:cNvPr id="12" name="Group 11"/>
          <p:cNvGrpSpPr/>
          <p:nvPr userDrawn="1"/>
        </p:nvGrpSpPr>
        <p:grpSpPr>
          <a:xfrm>
            <a:off x="111455" y="4719223"/>
            <a:ext cx="8959483" cy="318611"/>
            <a:chOff x="111454" y="4719221"/>
            <a:chExt cx="8959483" cy="318611"/>
          </a:xfrm>
        </p:grpSpPr>
        <p:pic>
          <p:nvPicPr>
            <p:cNvPr id="13" name="Picture 12"/>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4" name="Picture 13"/>
            <p:cNvPicPr/>
            <p:nvPr userDrawn="1"/>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sp>
        <p:nvSpPr>
          <p:cNvPr id="3" name="TextBox 2"/>
          <p:cNvSpPr txBox="1"/>
          <p:nvPr userDrawn="1">
            <p:custDataLst>
              <p:tags r:id="rId1"/>
            </p:custDataLst>
          </p:nvPr>
        </p:nvSpPr>
        <p:spPr>
          <a:xfrm>
            <a:off x="127001" y="127002"/>
            <a:ext cx="8890000" cy="246221"/>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514323" rtl="0" eaLnBrk="1" latinLnBrk="0" hangingPunct="1">
              <a:buNone/>
            </a:pPr>
            <a:r>
              <a:rPr lang="en-GB" sz="750" b="0" i="0" u="none">
                <a:solidFill>
                  <a:srgbClr val="000000"/>
                </a:solidFill>
                <a:latin typeface="RR Pioneer"/>
              </a:rPr>
              <a:t> </a:t>
            </a:r>
          </a:p>
        </p:txBody>
      </p:sp>
      <p:sp>
        <p:nvSpPr>
          <p:cNvPr id="4" name="TextBox 3"/>
          <p:cNvSpPr txBox="1"/>
          <p:nvPr userDrawn="1">
            <p:custDataLst>
              <p:tags r:id="rId2"/>
            </p:custDataLst>
          </p:nvPr>
        </p:nvSpPr>
        <p:spPr>
          <a:xfrm>
            <a:off x="127001" y="4770281"/>
            <a:ext cx="8890000" cy="246221"/>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514323" rtl="0" eaLnBrk="1" latinLnBrk="0" hangingPunct="1">
              <a:buNone/>
            </a:pPr>
            <a:r>
              <a:rPr lang="en-GB" sz="750" b="0" i="0" u="none">
                <a:solidFill>
                  <a:srgbClr val="000000"/>
                </a:solidFill>
                <a:latin typeface="RR Pioneer"/>
              </a:rPr>
              <a:t> </a:t>
            </a:r>
          </a:p>
        </p:txBody>
      </p:sp>
      <p:pic>
        <p:nvPicPr>
          <p:cNvPr id="16" name="Picture 15">
            <a:extLst>
              <a:ext uri="{FF2B5EF4-FFF2-40B4-BE49-F238E27FC236}">
                <a16:creationId xmlns:a16="http://schemas.microsoft.com/office/drawing/2014/main" id="{29EDA526-0F19-B84E-97D5-3FDD28890007}"/>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246178" y="4172069"/>
            <a:ext cx="1820545" cy="443865"/>
          </a:xfrm>
          <a:prstGeom prst="rect">
            <a:avLst/>
          </a:prstGeom>
        </p:spPr>
      </p:pic>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750">
                <a:solidFill>
                  <a:srgbClr val="666666"/>
                </a:solidFill>
              </a:defRPr>
            </a:lvl1pPr>
          </a:lstStyle>
          <a:p>
            <a:pPr lvl="0"/>
            <a:r>
              <a:rPr lang="en-US"/>
              <a:t>RR pioneer 10</a:t>
            </a:r>
          </a:p>
        </p:txBody>
      </p:sp>
      <p:sp>
        <p:nvSpPr>
          <p:cNvPr id="18" name="Footer Placeholder 4">
            <a:extLst>
              <a:ext uri="{FF2B5EF4-FFF2-40B4-BE49-F238E27FC236}">
                <a16:creationId xmlns:a16="http://schemas.microsoft.com/office/drawing/2014/main" id="{ABD1E8E5-09D9-A94A-A9BB-6C22E1D2267D}"/>
              </a:ext>
            </a:extLst>
          </p:cNvPr>
          <p:cNvSpPr>
            <a:spLocks noGrp="1"/>
          </p:cNvSpPr>
          <p:nvPr>
            <p:ph type="ftr" sz="quarter" idx="43"/>
          </p:nvPr>
        </p:nvSpPr>
        <p:spPr>
          <a:xfrm>
            <a:off x="400416" y="4685744"/>
            <a:ext cx="1778656" cy="288000"/>
          </a:xfrm>
          <a:prstGeom prst="rect">
            <a:avLst/>
          </a:prstGeom>
        </p:spPr>
        <p:txBody>
          <a:bodyPr/>
          <a:lstStyle>
            <a:lvl1pPr>
              <a:defRPr sz="525">
                <a:solidFill>
                  <a:schemeClr val="bg1"/>
                </a:solidFill>
              </a:defRPr>
            </a:lvl1pPr>
          </a:lstStyle>
          <a:p>
            <a:r>
              <a:rPr lang="en-GB"/>
              <a:t>Private | © 2021 Rolls-Royce SMR | Not Subject to Export Control </a:t>
            </a:r>
          </a:p>
        </p:txBody>
      </p:sp>
      <p:sp>
        <p:nvSpPr>
          <p:cNvPr id="19" name="Text Placeholder 4">
            <a:extLst>
              <a:ext uri="{FF2B5EF4-FFF2-40B4-BE49-F238E27FC236}">
                <a16:creationId xmlns:a16="http://schemas.microsoft.com/office/drawing/2014/main" id="{0415BD7F-29D6-CB47-B7BA-5DFC582F855F}"/>
              </a:ext>
            </a:extLst>
          </p:cNvPr>
          <p:cNvSpPr>
            <a:spLocks noGrp="1"/>
          </p:cNvSpPr>
          <p:nvPr>
            <p:ph type="body" sz="quarter" idx="37" hasCustomPrompt="1"/>
          </p:nvPr>
        </p:nvSpPr>
        <p:spPr>
          <a:xfrm>
            <a:off x="2596322" y="987425"/>
            <a:ext cx="2948439" cy="1134000"/>
          </a:xfrm>
          <a:prstGeom prst="roundRect">
            <a:avLst>
              <a:gd name="adj" fmla="val 4279"/>
            </a:avLst>
          </a:prstGeom>
          <a:solidFill>
            <a:srgbClr val="10069F"/>
          </a:solidFill>
        </p:spPr>
        <p:txBody>
          <a:bodyPr lIns="144000" tIns="144000" rIns="0" bIns="936000">
            <a:noAutofit/>
          </a:bodyPr>
          <a:lstStyle>
            <a:lvl1pPr marL="0" indent="0" algn="l" defTabSz="514323" rtl="0" eaLnBrk="1" latinLnBrk="0" hangingPunct="1">
              <a:lnSpc>
                <a:spcPct val="90000"/>
              </a:lnSpc>
              <a:spcBef>
                <a:spcPct val="0"/>
              </a:spcBef>
              <a:buFont typeface="Arial" panose="020B0604020202020204" pitchFamily="34" charset="0"/>
              <a:buNone/>
              <a:defRPr lang="en-US" sz="1125" kern="1200" smtClean="0">
                <a:solidFill>
                  <a:schemeClr val="tx1"/>
                </a:solidFill>
                <a:latin typeface="RR Pioneer Bold" panose="020B0803050201040103" pitchFamily="34" charset="0"/>
                <a:ea typeface="+mj-ea"/>
                <a:cs typeface="Arial" panose="020B0604020202020204" pitchFamily="34" charset="0"/>
              </a:defRPr>
            </a:lvl1pPr>
            <a:lvl2pPr marL="257162"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2pPr>
            <a:lvl3pPr marL="514323"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3pPr>
            <a:lvl4pPr marL="771485"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4pPr>
            <a:lvl5pPr marL="1028648" indent="0" algn="l" defTabSz="514323" rtl="0" eaLnBrk="1" latinLnBrk="0" hangingPunct="1">
              <a:lnSpc>
                <a:spcPct val="90000"/>
              </a:lnSpc>
              <a:spcBef>
                <a:spcPct val="0"/>
              </a:spcBef>
              <a:buNone/>
              <a:defRPr lang="en-GB" sz="1125"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0" name="Text Placeholder 4">
            <a:extLst>
              <a:ext uri="{FF2B5EF4-FFF2-40B4-BE49-F238E27FC236}">
                <a16:creationId xmlns:a16="http://schemas.microsoft.com/office/drawing/2014/main" id="{CDC0D93C-8478-7147-9A81-EF3586008F86}"/>
              </a:ext>
            </a:extLst>
          </p:cNvPr>
          <p:cNvSpPr>
            <a:spLocks noGrp="1"/>
          </p:cNvSpPr>
          <p:nvPr>
            <p:ph type="body" sz="quarter" idx="38" hasCustomPrompt="1"/>
          </p:nvPr>
        </p:nvSpPr>
        <p:spPr>
          <a:xfrm>
            <a:off x="5668081" y="987425"/>
            <a:ext cx="2948439" cy="1134000"/>
          </a:xfrm>
          <a:prstGeom prst="roundRect">
            <a:avLst>
              <a:gd name="adj" fmla="val 4279"/>
            </a:avLst>
          </a:prstGeom>
          <a:solidFill>
            <a:srgbClr val="10069F"/>
          </a:solidFill>
        </p:spPr>
        <p:txBody>
          <a:bodyPr lIns="144000" tIns="144000" rIns="0" bIns="936000">
            <a:noAutofit/>
          </a:bodyPr>
          <a:lstStyle>
            <a:lvl1pPr marL="0" indent="0" algn="l" defTabSz="514323" rtl="0" eaLnBrk="1" latinLnBrk="0" hangingPunct="1">
              <a:lnSpc>
                <a:spcPct val="90000"/>
              </a:lnSpc>
              <a:spcBef>
                <a:spcPct val="0"/>
              </a:spcBef>
              <a:buFont typeface="Arial" panose="020B0604020202020204" pitchFamily="34" charset="0"/>
              <a:buNone/>
              <a:defRPr lang="en-US" sz="1125" kern="1200" smtClean="0">
                <a:solidFill>
                  <a:schemeClr val="tx1"/>
                </a:solidFill>
                <a:latin typeface="RR Pioneer Bold" panose="020B0803050201040103" pitchFamily="34" charset="0"/>
                <a:ea typeface="+mj-ea"/>
                <a:cs typeface="Arial" panose="020B0604020202020204" pitchFamily="34" charset="0"/>
              </a:defRPr>
            </a:lvl1pPr>
            <a:lvl2pPr marL="257162"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2pPr>
            <a:lvl3pPr marL="514323"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3pPr>
            <a:lvl4pPr marL="771485"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4pPr>
            <a:lvl5pPr marL="1028648" indent="0" algn="l" defTabSz="514323" rtl="0" eaLnBrk="1" latinLnBrk="0" hangingPunct="1">
              <a:lnSpc>
                <a:spcPct val="90000"/>
              </a:lnSpc>
              <a:spcBef>
                <a:spcPct val="0"/>
              </a:spcBef>
              <a:buNone/>
              <a:defRPr lang="en-GB" sz="1125"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1" name="Text Placeholder 4">
            <a:extLst>
              <a:ext uri="{FF2B5EF4-FFF2-40B4-BE49-F238E27FC236}">
                <a16:creationId xmlns:a16="http://schemas.microsoft.com/office/drawing/2014/main" id="{2EED0024-F970-F44B-A70B-E03F7D102879}"/>
              </a:ext>
            </a:extLst>
          </p:cNvPr>
          <p:cNvSpPr>
            <a:spLocks noGrp="1"/>
          </p:cNvSpPr>
          <p:nvPr>
            <p:ph type="body" sz="quarter" idx="39" hasCustomPrompt="1"/>
          </p:nvPr>
        </p:nvSpPr>
        <p:spPr>
          <a:xfrm>
            <a:off x="2596322" y="2176145"/>
            <a:ext cx="2948439" cy="1134000"/>
          </a:xfrm>
          <a:prstGeom prst="roundRect">
            <a:avLst>
              <a:gd name="adj" fmla="val 4279"/>
            </a:avLst>
          </a:prstGeom>
          <a:solidFill>
            <a:srgbClr val="006DFF"/>
          </a:solidFill>
        </p:spPr>
        <p:txBody>
          <a:bodyPr lIns="144000" tIns="144000" rIns="0" bIns="936000">
            <a:noAutofit/>
          </a:bodyPr>
          <a:lstStyle>
            <a:lvl1pPr marL="0" indent="0" algn="l" defTabSz="514323" rtl="0" eaLnBrk="1" latinLnBrk="0" hangingPunct="1">
              <a:lnSpc>
                <a:spcPct val="90000"/>
              </a:lnSpc>
              <a:spcBef>
                <a:spcPct val="0"/>
              </a:spcBef>
              <a:buFont typeface="Arial" panose="020B0604020202020204" pitchFamily="34" charset="0"/>
              <a:buNone/>
              <a:defRPr lang="en-US" sz="1125" kern="1200" smtClean="0">
                <a:solidFill>
                  <a:schemeClr val="tx1"/>
                </a:solidFill>
                <a:latin typeface="RR Pioneer Bold" panose="020B0803050201040103" pitchFamily="34" charset="0"/>
                <a:ea typeface="+mj-ea"/>
                <a:cs typeface="Arial" panose="020B0604020202020204" pitchFamily="34" charset="0"/>
              </a:defRPr>
            </a:lvl1pPr>
            <a:lvl2pPr marL="257162"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2pPr>
            <a:lvl3pPr marL="514323"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3pPr>
            <a:lvl4pPr marL="771485"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4pPr>
            <a:lvl5pPr marL="1028648" indent="0" algn="l" defTabSz="514323" rtl="0" eaLnBrk="1" latinLnBrk="0" hangingPunct="1">
              <a:lnSpc>
                <a:spcPct val="90000"/>
              </a:lnSpc>
              <a:spcBef>
                <a:spcPct val="0"/>
              </a:spcBef>
              <a:buNone/>
              <a:defRPr lang="en-GB" sz="1125"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2" name="Text Placeholder 4">
            <a:extLst>
              <a:ext uri="{FF2B5EF4-FFF2-40B4-BE49-F238E27FC236}">
                <a16:creationId xmlns:a16="http://schemas.microsoft.com/office/drawing/2014/main" id="{DDC8BCEF-CEF4-2040-8676-105BEDD9A292}"/>
              </a:ext>
            </a:extLst>
          </p:cNvPr>
          <p:cNvSpPr>
            <a:spLocks noGrp="1"/>
          </p:cNvSpPr>
          <p:nvPr>
            <p:ph type="body" sz="quarter" idx="40" hasCustomPrompt="1"/>
          </p:nvPr>
        </p:nvSpPr>
        <p:spPr>
          <a:xfrm>
            <a:off x="5668231" y="2176145"/>
            <a:ext cx="2948439" cy="1134000"/>
          </a:xfrm>
          <a:prstGeom prst="roundRect">
            <a:avLst>
              <a:gd name="adj" fmla="val 4279"/>
            </a:avLst>
          </a:prstGeom>
          <a:solidFill>
            <a:srgbClr val="006DFF"/>
          </a:solidFill>
        </p:spPr>
        <p:txBody>
          <a:bodyPr lIns="144000" tIns="144000" rIns="0" bIns="936000">
            <a:noAutofit/>
          </a:bodyPr>
          <a:lstStyle>
            <a:lvl1pPr marL="0" indent="0" algn="l" defTabSz="514323" rtl="0" eaLnBrk="1" latinLnBrk="0" hangingPunct="1">
              <a:lnSpc>
                <a:spcPct val="90000"/>
              </a:lnSpc>
              <a:spcBef>
                <a:spcPct val="0"/>
              </a:spcBef>
              <a:buFont typeface="Arial" panose="020B0604020202020204" pitchFamily="34" charset="0"/>
              <a:buNone/>
              <a:defRPr lang="en-US" sz="1125" kern="1200" smtClean="0">
                <a:solidFill>
                  <a:schemeClr val="tx1"/>
                </a:solidFill>
                <a:latin typeface="RR Pioneer Bold" panose="020B0803050201040103" pitchFamily="34" charset="0"/>
                <a:ea typeface="+mj-ea"/>
                <a:cs typeface="Arial" panose="020B0604020202020204" pitchFamily="34" charset="0"/>
              </a:defRPr>
            </a:lvl1pPr>
            <a:lvl2pPr marL="257162"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2pPr>
            <a:lvl3pPr marL="514323"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3pPr>
            <a:lvl4pPr marL="771485"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4pPr>
            <a:lvl5pPr marL="1028648" indent="0" algn="l" defTabSz="514323" rtl="0" eaLnBrk="1" latinLnBrk="0" hangingPunct="1">
              <a:lnSpc>
                <a:spcPct val="90000"/>
              </a:lnSpc>
              <a:spcBef>
                <a:spcPct val="0"/>
              </a:spcBef>
              <a:buNone/>
              <a:defRPr lang="en-GB" sz="1125"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3" name="Text Placeholder 4">
            <a:extLst>
              <a:ext uri="{FF2B5EF4-FFF2-40B4-BE49-F238E27FC236}">
                <a16:creationId xmlns:a16="http://schemas.microsoft.com/office/drawing/2014/main" id="{62D045D8-4307-434A-A2D4-1F60BC13EC58}"/>
              </a:ext>
            </a:extLst>
          </p:cNvPr>
          <p:cNvSpPr>
            <a:spLocks noGrp="1"/>
          </p:cNvSpPr>
          <p:nvPr>
            <p:ph type="body" sz="quarter" idx="41" hasCustomPrompt="1"/>
          </p:nvPr>
        </p:nvSpPr>
        <p:spPr>
          <a:xfrm>
            <a:off x="2596322" y="3364865"/>
            <a:ext cx="2948439" cy="1134000"/>
          </a:xfrm>
          <a:prstGeom prst="roundRect">
            <a:avLst>
              <a:gd name="adj" fmla="val 4279"/>
            </a:avLst>
          </a:prstGeom>
          <a:solidFill>
            <a:srgbClr val="4F98FF"/>
          </a:solidFill>
        </p:spPr>
        <p:txBody>
          <a:bodyPr lIns="144000" tIns="144000" rIns="0" bIns="936000">
            <a:noAutofit/>
          </a:bodyPr>
          <a:lstStyle>
            <a:lvl1pPr marL="0" indent="0" algn="l" defTabSz="514323" rtl="0" eaLnBrk="1" latinLnBrk="0" hangingPunct="1">
              <a:lnSpc>
                <a:spcPct val="90000"/>
              </a:lnSpc>
              <a:spcBef>
                <a:spcPct val="0"/>
              </a:spcBef>
              <a:buNone/>
              <a:defRPr lang="en-US" sz="1125" kern="1200" smtClean="0">
                <a:solidFill>
                  <a:schemeClr val="tx1"/>
                </a:solidFill>
                <a:latin typeface="RR Pioneer Bold" panose="020B0803050201040103" pitchFamily="34" charset="0"/>
                <a:ea typeface="+mj-ea"/>
                <a:cs typeface="Arial" panose="020B0604020202020204" pitchFamily="34" charset="0"/>
              </a:defRPr>
            </a:lvl1pPr>
            <a:lvl2pPr marL="257162"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2pPr>
            <a:lvl3pPr marL="514323"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3pPr>
            <a:lvl4pPr marL="771485"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4pPr>
            <a:lvl5pPr marL="1028648" indent="0" algn="l" defTabSz="514323" rtl="0" eaLnBrk="1" latinLnBrk="0" hangingPunct="1">
              <a:lnSpc>
                <a:spcPct val="90000"/>
              </a:lnSpc>
              <a:spcBef>
                <a:spcPct val="0"/>
              </a:spcBef>
              <a:buNone/>
              <a:defRPr lang="en-GB" sz="1125"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4" name="Text Placeholder 4">
            <a:extLst>
              <a:ext uri="{FF2B5EF4-FFF2-40B4-BE49-F238E27FC236}">
                <a16:creationId xmlns:a16="http://schemas.microsoft.com/office/drawing/2014/main" id="{4EA6A869-6052-BA4C-88BE-A4C4E3784B9D}"/>
              </a:ext>
            </a:extLst>
          </p:cNvPr>
          <p:cNvSpPr>
            <a:spLocks noGrp="1"/>
          </p:cNvSpPr>
          <p:nvPr>
            <p:ph type="body" sz="quarter" idx="44" hasCustomPrompt="1"/>
          </p:nvPr>
        </p:nvSpPr>
        <p:spPr>
          <a:xfrm>
            <a:off x="5668231" y="3364865"/>
            <a:ext cx="2948439" cy="1134000"/>
          </a:xfrm>
          <a:prstGeom prst="roundRect">
            <a:avLst>
              <a:gd name="adj" fmla="val 4279"/>
            </a:avLst>
          </a:prstGeom>
          <a:solidFill>
            <a:srgbClr val="4F98FF"/>
          </a:solidFill>
        </p:spPr>
        <p:txBody>
          <a:bodyPr lIns="144000" tIns="144000" rIns="0" bIns="936000">
            <a:noAutofit/>
          </a:bodyPr>
          <a:lstStyle>
            <a:lvl1pPr marL="0" indent="0" algn="l" defTabSz="514323" rtl="0" eaLnBrk="1" latinLnBrk="0" hangingPunct="1">
              <a:lnSpc>
                <a:spcPct val="90000"/>
              </a:lnSpc>
              <a:spcBef>
                <a:spcPct val="0"/>
              </a:spcBef>
              <a:buNone/>
              <a:defRPr lang="en-US" sz="1125" kern="1200" smtClean="0">
                <a:solidFill>
                  <a:schemeClr val="tx1"/>
                </a:solidFill>
                <a:latin typeface="RR Pioneer Bold" panose="020B0803050201040103" pitchFamily="34" charset="0"/>
                <a:ea typeface="+mj-ea"/>
                <a:cs typeface="Arial" panose="020B0604020202020204" pitchFamily="34" charset="0"/>
              </a:defRPr>
            </a:lvl1pPr>
            <a:lvl2pPr marL="257162"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2pPr>
            <a:lvl3pPr marL="514323"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3pPr>
            <a:lvl4pPr marL="771485" indent="0" algn="l" defTabSz="514323" rtl="0" eaLnBrk="1" latinLnBrk="0" hangingPunct="1">
              <a:lnSpc>
                <a:spcPct val="90000"/>
              </a:lnSpc>
              <a:spcBef>
                <a:spcPct val="0"/>
              </a:spcBef>
              <a:buNone/>
              <a:defRPr lang="en-US" sz="1125" kern="1200" smtClean="0">
                <a:solidFill>
                  <a:schemeClr val="tx1"/>
                </a:solidFill>
                <a:latin typeface="RR Pioneer Medium" panose="020B0603050201040103" pitchFamily="34" charset="0"/>
                <a:ea typeface="+mj-ea"/>
                <a:cs typeface="Arial" panose="020B0604020202020204" pitchFamily="34" charset="0"/>
              </a:defRPr>
            </a:lvl4pPr>
            <a:lvl5pPr marL="1028648" indent="0" algn="l" defTabSz="514323" rtl="0" eaLnBrk="1" latinLnBrk="0" hangingPunct="1">
              <a:lnSpc>
                <a:spcPct val="90000"/>
              </a:lnSpc>
              <a:spcBef>
                <a:spcPct val="0"/>
              </a:spcBef>
              <a:buNone/>
              <a:defRPr lang="en-GB" sz="1125"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25" name="Text Placeholder 13">
            <a:extLst>
              <a:ext uri="{FF2B5EF4-FFF2-40B4-BE49-F238E27FC236}">
                <a16:creationId xmlns:a16="http://schemas.microsoft.com/office/drawing/2014/main" id="{2D7F894C-8835-C246-B221-3273B0BBE6B0}"/>
              </a:ext>
            </a:extLst>
          </p:cNvPr>
          <p:cNvSpPr>
            <a:spLocks noGrp="1"/>
          </p:cNvSpPr>
          <p:nvPr>
            <p:ph type="body" sz="quarter" idx="45" hasCustomPrompt="1"/>
          </p:nvPr>
        </p:nvSpPr>
        <p:spPr>
          <a:xfrm>
            <a:off x="2759282" y="1569600"/>
            <a:ext cx="935139" cy="482400"/>
          </a:xfrm>
        </p:spPr>
        <p:txBody>
          <a:bodyPr>
            <a:noAutofit/>
          </a:bodyPr>
          <a:lstStyle>
            <a:lvl1pPr marL="0" indent="0">
              <a:buNone/>
              <a:defRPr lang="en-US" sz="2400" kern="1200" dirty="0" smtClean="0">
                <a:solidFill>
                  <a:schemeClr val="tx1"/>
                </a:solidFill>
                <a:latin typeface="RR Pioneer Light Condensed" panose="020B030605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XXX</a:t>
            </a:r>
          </a:p>
        </p:txBody>
      </p:sp>
      <p:sp>
        <p:nvSpPr>
          <p:cNvPr id="26" name="Text Placeholder 13">
            <a:extLst>
              <a:ext uri="{FF2B5EF4-FFF2-40B4-BE49-F238E27FC236}">
                <a16:creationId xmlns:a16="http://schemas.microsoft.com/office/drawing/2014/main" id="{EEC852FA-13EC-AA4B-A716-44367F5419D6}"/>
              </a:ext>
            </a:extLst>
          </p:cNvPr>
          <p:cNvSpPr>
            <a:spLocks noGrp="1"/>
          </p:cNvSpPr>
          <p:nvPr>
            <p:ph type="body" sz="quarter" idx="46" hasCustomPrompt="1"/>
          </p:nvPr>
        </p:nvSpPr>
        <p:spPr>
          <a:xfrm>
            <a:off x="3353282" y="1569600"/>
            <a:ext cx="935139" cy="482400"/>
          </a:xfrm>
        </p:spPr>
        <p:txBody>
          <a:bodyPr anchor="ctr">
            <a:noAutofit/>
          </a:bodyPr>
          <a:lstStyle>
            <a:lvl1pPr marL="0" indent="0">
              <a:buNone/>
              <a:defRPr lang="en-US" sz="180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bn</a:t>
            </a:r>
          </a:p>
        </p:txBody>
      </p:sp>
      <p:sp>
        <p:nvSpPr>
          <p:cNvPr id="27" name="Text Placeholder 13">
            <a:extLst>
              <a:ext uri="{FF2B5EF4-FFF2-40B4-BE49-F238E27FC236}">
                <a16:creationId xmlns:a16="http://schemas.microsoft.com/office/drawing/2014/main" id="{C5DD8A65-D8CD-BE4E-8AD9-C1B26DD83362}"/>
              </a:ext>
            </a:extLst>
          </p:cNvPr>
          <p:cNvSpPr>
            <a:spLocks noGrp="1"/>
          </p:cNvSpPr>
          <p:nvPr>
            <p:ph type="body" sz="quarter" idx="47" hasCustomPrompt="1"/>
          </p:nvPr>
        </p:nvSpPr>
        <p:spPr>
          <a:xfrm>
            <a:off x="5837282" y="1569600"/>
            <a:ext cx="773299" cy="482400"/>
          </a:xfrm>
        </p:spPr>
        <p:txBody>
          <a:bodyPr>
            <a:noAutofit/>
          </a:bodyPr>
          <a:lstStyle>
            <a:lvl1pPr marL="0" indent="0">
              <a:buNone/>
              <a:defRPr lang="en-US" sz="2400" kern="1200" dirty="0" smtClean="0">
                <a:solidFill>
                  <a:schemeClr val="tx1"/>
                </a:solidFill>
                <a:latin typeface="RR Pioneer Light Condensed" panose="020B030605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XXX</a:t>
            </a:r>
          </a:p>
        </p:txBody>
      </p:sp>
      <p:sp>
        <p:nvSpPr>
          <p:cNvPr id="28" name="Text Placeholder 13">
            <a:extLst>
              <a:ext uri="{FF2B5EF4-FFF2-40B4-BE49-F238E27FC236}">
                <a16:creationId xmlns:a16="http://schemas.microsoft.com/office/drawing/2014/main" id="{3D0C427C-FD1C-3145-899A-965F77C2A05F}"/>
              </a:ext>
            </a:extLst>
          </p:cNvPr>
          <p:cNvSpPr>
            <a:spLocks noGrp="1"/>
          </p:cNvSpPr>
          <p:nvPr>
            <p:ph type="body" sz="quarter" idx="48" hasCustomPrompt="1"/>
          </p:nvPr>
        </p:nvSpPr>
        <p:spPr>
          <a:xfrm>
            <a:off x="6445682" y="1569600"/>
            <a:ext cx="773299" cy="482400"/>
          </a:xfrm>
        </p:spPr>
        <p:txBody>
          <a:bodyPr anchor="ctr">
            <a:noAutofit/>
          </a:bodyPr>
          <a:lstStyle>
            <a:lvl1pPr marL="0" indent="0">
              <a:buNone/>
              <a:defRPr lang="en-US" sz="180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bn</a:t>
            </a:r>
          </a:p>
        </p:txBody>
      </p:sp>
      <p:sp>
        <p:nvSpPr>
          <p:cNvPr id="29" name="Text Placeholder 13">
            <a:extLst>
              <a:ext uri="{FF2B5EF4-FFF2-40B4-BE49-F238E27FC236}">
                <a16:creationId xmlns:a16="http://schemas.microsoft.com/office/drawing/2014/main" id="{E2062DAC-9855-B04C-B0E5-C1C94D8F2657}"/>
              </a:ext>
            </a:extLst>
          </p:cNvPr>
          <p:cNvSpPr>
            <a:spLocks noGrp="1"/>
          </p:cNvSpPr>
          <p:nvPr>
            <p:ph type="body" sz="quarter" idx="49" hasCustomPrompt="1"/>
          </p:nvPr>
        </p:nvSpPr>
        <p:spPr>
          <a:xfrm>
            <a:off x="5837281" y="2764800"/>
            <a:ext cx="696020" cy="482400"/>
          </a:xfrm>
        </p:spPr>
        <p:txBody>
          <a:bodyPr>
            <a:noAutofit/>
          </a:bodyPr>
          <a:lstStyle>
            <a:lvl1pPr marL="0" indent="0">
              <a:buNone/>
              <a:defRPr lang="en-US" sz="2400" kern="1200" dirty="0" smtClean="0">
                <a:solidFill>
                  <a:schemeClr val="tx1"/>
                </a:solidFill>
                <a:latin typeface="RR Pioneer Light Condensed" panose="020B030605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XXX</a:t>
            </a:r>
          </a:p>
        </p:txBody>
      </p:sp>
      <p:sp>
        <p:nvSpPr>
          <p:cNvPr id="30" name="Text Placeholder 13">
            <a:extLst>
              <a:ext uri="{FF2B5EF4-FFF2-40B4-BE49-F238E27FC236}">
                <a16:creationId xmlns:a16="http://schemas.microsoft.com/office/drawing/2014/main" id="{E1FA82BF-0F17-2B4E-BAE8-EB3608613033}"/>
              </a:ext>
            </a:extLst>
          </p:cNvPr>
          <p:cNvSpPr>
            <a:spLocks noGrp="1"/>
          </p:cNvSpPr>
          <p:nvPr>
            <p:ph type="body" sz="quarter" idx="50" hasCustomPrompt="1"/>
          </p:nvPr>
        </p:nvSpPr>
        <p:spPr>
          <a:xfrm>
            <a:off x="6445681" y="2764800"/>
            <a:ext cx="696020" cy="482400"/>
          </a:xfrm>
        </p:spPr>
        <p:txBody>
          <a:bodyPr anchor="ctr">
            <a:noAutofit/>
          </a:bodyPr>
          <a:lstStyle>
            <a:lvl1pPr marL="0" indent="0">
              <a:buNone/>
              <a:defRPr lang="en-US" sz="180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bn</a:t>
            </a:r>
          </a:p>
        </p:txBody>
      </p:sp>
      <p:sp>
        <p:nvSpPr>
          <p:cNvPr id="31" name="Text Placeholder 13">
            <a:extLst>
              <a:ext uri="{FF2B5EF4-FFF2-40B4-BE49-F238E27FC236}">
                <a16:creationId xmlns:a16="http://schemas.microsoft.com/office/drawing/2014/main" id="{C5698E71-6A2C-D843-95B3-40DA153F1BD8}"/>
              </a:ext>
            </a:extLst>
          </p:cNvPr>
          <p:cNvSpPr>
            <a:spLocks noGrp="1"/>
          </p:cNvSpPr>
          <p:nvPr>
            <p:ph type="body" sz="quarter" idx="51" hasCustomPrompt="1"/>
          </p:nvPr>
        </p:nvSpPr>
        <p:spPr>
          <a:xfrm>
            <a:off x="2759281" y="2764800"/>
            <a:ext cx="696020" cy="482400"/>
          </a:xfrm>
        </p:spPr>
        <p:txBody>
          <a:bodyPr>
            <a:noAutofit/>
          </a:bodyPr>
          <a:lstStyle>
            <a:lvl1pPr marL="0" indent="0">
              <a:buNone/>
              <a:defRPr lang="en-US" sz="2400" kern="1200" dirty="0" smtClean="0">
                <a:solidFill>
                  <a:schemeClr val="tx1"/>
                </a:solidFill>
                <a:latin typeface="RR Pioneer Light Condensed" panose="020B030605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XXX</a:t>
            </a:r>
          </a:p>
        </p:txBody>
      </p:sp>
      <p:sp>
        <p:nvSpPr>
          <p:cNvPr id="32" name="Text Placeholder 13">
            <a:extLst>
              <a:ext uri="{FF2B5EF4-FFF2-40B4-BE49-F238E27FC236}">
                <a16:creationId xmlns:a16="http://schemas.microsoft.com/office/drawing/2014/main" id="{6583474B-7C8D-2142-B80C-6ACCEED0081D}"/>
              </a:ext>
            </a:extLst>
          </p:cNvPr>
          <p:cNvSpPr>
            <a:spLocks noGrp="1"/>
          </p:cNvSpPr>
          <p:nvPr>
            <p:ph type="body" sz="quarter" idx="52" hasCustomPrompt="1"/>
          </p:nvPr>
        </p:nvSpPr>
        <p:spPr>
          <a:xfrm>
            <a:off x="3353281" y="2764800"/>
            <a:ext cx="696020" cy="482400"/>
          </a:xfrm>
        </p:spPr>
        <p:txBody>
          <a:bodyPr anchor="ctr">
            <a:noAutofit/>
          </a:bodyPr>
          <a:lstStyle>
            <a:lvl1pPr marL="0" indent="0">
              <a:buNone/>
              <a:defRPr lang="en-US" sz="180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bn</a:t>
            </a:r>
          </a:p>
        </p:txBody>
      </p:sp>
      <p:sp>
        <p:nvSpPr>
          <p:cNvPr id="33" name="Text Placeholder 13">
            <a:extLst>
              <a:ext uri="{FF2B5EF4-FFF2-40B4-BE49-F238E27FC236}">
                <a16:creationId xmlns:a16="http://schemas.microsoft.com/office/drawing/2014/main" id="{599F3488-E85D-E241-A96E-1A3D96CFAAAD}"/>
              </a:ext>
            </a:extLst>
          </p:cNvPr>
          <p:cNvSpPr>
            <a:spLocks noGrp="1"/>
          </p:cNvSpPr>
          <p:nvPr>
            <p:ph type="body" sz="quarter" idx="53" hasCustomPrompt="1"/>
          </p:nvPr>
        </p:nvSpPr>
        <p:spPr>
          <a:xfrm>
            <a:off x="2759281" y="3956400"/>
            <a:ext cx="696020" cy="482400"/>
          </a:xfrm>
        </p:spPr>
        <p:txBody>
          <a:bodyPr>
            <a:noAutofit/>
          </a:bodyPr>
          <a:lstStyle>
            <a:lvl1pPr marL="0" indent="0">
              <a:buNone/>
              <a:defRPr lang="en-US" sz="2400" kern="1200" dirty="0" smtClean="0">
                <a:solidFill>
                  <a:schemeClr val="tx1"/>
                </a:solidFill>
                <a:latin typeface="RR Pioneer Light Condensed" panose="020B030605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XXX</a:t>
            </a:r>
          </a:p>
        </p:txBody>
      </p:sp>
      <p:sp>
        <p:nvSpPr>
          <p:cNvPr id="34" name="Text Placeholder 13">
            <a:extLst>
              <a:ext uri="{FF2B5EF4-FFF2-40B4-BE49-F238E27FC236}">
                <a16:creationId xmlns:a16="http://schemas.microsoft.com/office/drawing/2014/main" id="{C86A8A8F-49D6-1848-B934-929EE31BE1E7}"/>
              </a:ext>
            </a:extLst>
          </p:cNvPr>
          <p:cNvSpPr>
            <a:spLocks noGrp="1"/>
          </p:cNvSpPr>
          <p:nvPr>
            <p:ph type="body" sz="quarter" idx="54" hasCustomPrompt="1"/>
          </p:nvPr>
        </p:nvSpPr>
        <p:spPr>
          <a:xfrm>
            <a:off x="3353281" y="3956400"/>
            <a:ext cx="696020" cy="482400"/>
          </a:xfrm>
        </p:spPr>
        <p:txBody>
          <a:bodyPr anchor="ctr">
            <a:noAutofit/>
          </a:bodyPr>
          <a:lstStyle>
            <a:lvl1pPr marL="0" indent="0">
              <a:buNone/>
              <a:defRPr lang="en-US" sz="180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bn</a:t>
            </a:r>
          </a:p>
        </p:txBody>
      </p:sp>
      <p:sp>
        <p:nvSpPr>
          <p:cNvPr id="35" name="Text Placeholder 13">
            <a:extLst>
              <a:ext uri="{FF2B5EF4-FFF2-40B4-BE49-F238E27FC236}">
                <a16:creationId xmlns:a16="http://schemas.microsoft.com/office/drawing/2014/main" id="{5A927F31-876B-744B-94B6-3E6E2F1F5784}"/>
              </a:ext>
            </a:extLst>
          </p:cNvPr>
          <p:cNvSpPr>
            <a:spLocks noGrp="1"/>
          </p:cNvSpPr>
          <p:nvPr>
            <p:ph type="body" sz="quarter" idx="55" hasCustomPrompt="1"/>
          </p:nvPr>
        </p:nvSpPr>
        <p:spPr>
          <a:xfrm>
            <a:off x="5837281" y="3956400"/>
            <a:ext cx="696020" cy="482400"/>
          </a:xfrm>
        </p:spPr>
        <p:txBody>
          <a:bodyPr>
            <a:noAutofit/>
          </a:bodyPr>
          <a:lstStyle>
            <a:lvl1pPr marL="0" indent="0" algn="r">
              <a:buNone/>
              <a:defRPr lang="en-US" sz="2400" kern="1200" dirty="0" smtClean="0">
                <a:solidFill>
                  <a:schemeClr val="tx1"/>
                </a:solidFill>
                <a:latin typeface="RR Pioneer Light Condensed" panose="020B030605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XXX</a:t>
            </a:r>
          </a:p>
        </p:txBody>
      </p:sp>
      <p:sp>
        <p:nvSpPr>
          <p:cNvPr id="36" name="Text Placeholder 13">
            <a:extLst>
              <a:ext uri="{FF2B5EF4-FFF2-40B4-BE49-F238E27FC236}">
                <a16:creationId xmlns:a16="http://schemas.microsoft.com/office/drawing/2014/main" id="{A21861CE-DDB2-C646-9A9E-37CA2916FA44}"/>
              </a:ext>
            </a:extLst>
          </p:cNvPr>
          <p:cNvSpPr>
            <a:spLocks noGrp="1"/>
          </p:cNvSpPr>
          <p:nvPr>
            <p:ph type="body" sz="quarter" idx="56" hasCustomPrompt="1"/>
          </p:nvPr>
        </p:nvSpPr>
        <p:spPr>
          <a:xfrm>
            <a:off x="6445681" y="3956400"/>
            <a:ext cx="696020" cy="482400"/>
          </a:xfrm>
        </p:spPr>
        <p:txBody>
          <a:bodyPr anchor="ctr">
            <a:noAutofit/>
          </a:bodyPr>
          <a:lstStyle>
            <a:lvl1pPr marL="0" indent="0">
              <a:buNone/>
              <a:defRPr lang="en-US" sz="180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bn</a:t>
            </a:r>
          </a:p>
        </p:txBody>
      </p:sp>
      <p:sp>
        <p:nvSpPr>
          <p:cNvPr id="37" name="Text Placeholder 13">
            <a:extLst>
              <a:ext uri="{FF2B5EF4-FFF2-40B4-BE49-F238E27FC236}">
                <a16:creationId xmlns:a16="http://schemas.microsoft.com/office/drawing/2014/main" id="{829CFA2D-1ACC-524D-832B-1E315DF2A7C4}"/>
              </a:ext>
            </a:extLst>
          </p:cNvPr>
          <p:cNvSpPr>
            <a:spLocks noGrp="1"/>
          </p:cNvSpPr>
          <p:nvPr>
            <p:ph type="body" sz="quarter" idx="57" hasCustomPrompt="1"/>
          </p:nvPr>
        </p:nvSpPr>
        <p:spPr>
          <a:xfrm>
            <a:off x="8317682" y="3988800"/>
            <a:ext cx="204963" cy="396000"/>
          </a:xfrm>
        </p:spPr>
        <p:txBody>
          <a:bodyPr anchor="t">
            <a:noAutofit/>
          </a:bodyPr>
          <a:lstStyle>
            <a:lvl1pPr marL="0" indent="0">
              <a:buNone/>
              <a:defRPr lang="en-US" sz="105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a:t>
            </a:r>
          </a:p>
        </p:txBody>
      </p:sp>
      <p:sp>
        <p:nvSpPr>
          <p:cNvPr id="38" name="Text Placeholder 28">
            <a:extLst>
              <a:ext uri="{FF2B5EF4-FFF2-40B4-BE49-F238E27FC236}">
                <a16:creationId xmlns:a16="http://schemas.microsoft.com/office/drawing/2014/main" id="{E3DA7F83-A5F1-DD4A-960E-C80886CC766B}"/>
              </a:ext>
            </a:extLst>
          </p:cNvPr>
          <p:cNvSpPr>
            <a:spLocks noGrp="1"/>
          </p:cNvSpPr>
          <p:nvPr>
            <p:ph type="body" sz="quarter" idx="58" hasCustomPrompt="1"/>
          </p:nvPr>
        </p:nvSpPr>
        <p:spPr>
          <a:xfrm>
            <a:off x="7244881" y="3956400"/>
            <a:ext cx="1199889" cy="496800"/>
          </a:xfrm>
        </p:spPr>
        <p:txBody>
          <a:bodyPr>
            <a:noAutofit/>
          </a:bodyPr>
          <a:lstStyle>
            <a:lvl1pPr marL="0" indent="0" algn="r">
              <a:buFont typeface="Arial" panose="020B0604020202020204" pitchFamily="34" charset="0"/>
              <a:buNone/>
              <a:defRPr lang="en-US" sz="2400" kern="1200" dirty="0" smtClean="0">
                <a:solidFill>
                  <a:schemeClr val="tx1"/>
                </a:solidFill>
                <a:latin typeface="RR Pioneer Light Condensed" panose="020B0306050201060103" pitchFamily="34" charset="0"/>
                <a:ea typeface="+mn-ea"/>
                <a:cs typeface="+mn-cs"/>
              </a:defRPr>
            </a:lvl1pPr>
          </a:lstStyle>
          <a:p>
            <a:pPr lvl="0"/>
            <a:r>
              <a:rPr lang="en-US"/>
              <a:t>XX</a:t>
            </a:r>
          </a:p>
        </p:txBody>
      </p:sp>
      <p:sp>
        <p:nvSpPr>
          <p:cNvPr id="39" name="Text Placeholder 13">
            <a:extLst>
              <a:ext uri="{FF2B5EF4-FFF2-40B4-BE49-F238E27FC236}">
                <a16:creationId xmlns:a16="http://schemas.microsoft.com/office/drawing/2014/main" id="{872FD280-D72C-E64E-BAF7-003228D4323F}"/>
              </a:ext>
            </a:extLst>
          </p:cNvPr>
          <p:cNvSpPr>
            <a:spLocks noGrp="1"/>
          </p:cNvSpPr>
          <p:nvPr>
            <p:ph type="body" sz="quarter" idx="59" hasCustomPrompt="1"/>
          </p:nvPr>
        </p:nvSpPr>
        <p:spPr>
          <a:xfrm>
            <a:off x="8317682" y="2865600"/>
            <a:ext cx="204963" cy="396000"/>
          </a:xfrm>
        </p:spPr>
        <p:txBody>
          <a:bodyPr anchor="t">
            <a:noAutofit/>
          </a:bodyPr>
          <a:lstStyle>
            <a:lvl1pPr marL="0" indent="0">
              <a:buNone/>
              <a:defRPr lang="en-US" sz="105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a:t>
            </a:r>
          </a:p>
        </p:txBody>
      </p:sp>
      <p:sp>
        <p:nvSpPr>
          <p:cNvPr id="40" name="Text Placeholder 28">
            <a:extLst>
              <a:ext uri="{FF2B5EF4-FFF2-40B4-BE49-F238E27FC236}">
                <a16:creationId xmlns:a16="http://schemas.microsoft.com/office/drawing/2014/main" id="{3E6FB501-289D-A34B-BEA7-774B6B6A5D6D}"/>
              </a:ext>
            </a:extLst>
          </p:cNvPr>
          <p:cNvSpPr>
            <a:spLocks noGrp="1"/>
          </p:cNvSpPr>
          <p:nvPr>
            <p:ph type="body" sz="quarter" idx="60" hasCustomPrompt="1"/>
          </p:nvPr>
        </p:nvSpPr>
        <p:spPr>
          <a:xfrm>
            <a:off x="7244881" y="2764800"/>
            <a:ext cx="1199889" cy="496800"/>
          </a:xfrm>
        </p:spPr>
        <p:txBody>
          <a:bodyPr>
            <a:noAutofit/>
          </a:bodyPr>
          <a:lstStyle>
            <a:lvl1pPr marL="0" indent="0" algn="r">
              <a:buFont typeface="Arial" panose="020B0604020202020204" pitchFamily="34" charset="0"/>
              <a:buNone/>
              <a:defRPr lang="en-US" sz="2400" kern="1200" dirty="0" smtClean="0">
                <a:solidFill>
                  <a:schemeClr val="tx1"/>
                </a:solidFill>
                <a:latin typeface="RR Pioneer Light Condensed" panose="020B0306050201060103" pitchFamily="34" charset="0"/>
                <a:ea typeface="+mn-ea"/>
                <a:cs typeface="+mn-cs"/>
              </a:defRPr>
            </a:lvl1pPr>
          </a:lstStyle>
          <a:p>
            <a:pPr lvl="0"/>
            <a:r>
              <a:rPr lang="en-US"/>
              <a:t>XX</a:t>
            </a:r>
          </a:p>
        </p:txBody>
      </p:sp>
      <p:sp>
        <p:nvSpPr>
          <p:cNvPr id="41" name="Text Placeholder 13">
            <a:extLst>
              <a:ext uri="{FF2B5EF4-FFF2-40B4-BE49-F238E27FC236}">
                <a16:creationId xmlns:a16="http://schemas.microsoft.com/office/drawing/2014/main" id="{9B39366B-8D29-9B49-A43C-4D171B3EF5FE}"/>
              </a:ext>
            </a:extLst>
          </p:cNvPr>
          <p:cNvSpPr>
            <a:spLocks noGrp="1"/>
          </p:cNvSpPr>
          <p:nvPr>
            <p:ph type="body" sz="quarter" idx="61" hasCustomPrompt="1"/>
          </p:nvPr>
        </p:nvSpPr>
        <p:spPr>
          <a:xfrm>
            <a:off x="8317682" y="1656000"/>
            <a:ext cx="204963" cy="396000"/>
          </a:xfrm>
        </p:spPr>
        <p:txBody>
          <a:bodyPr anchor="t">
            <a:noAutofit/>
          </a:bodyPr>
          <a:lstStyle>
            <a:lvl1pPr marL="0" indent="0">
              <a:buNone/>
              <a:defRPr lang="en-US" sz="1050" kern="1200" dirty="0" smtClean="0">
                <a:solidFill>
                  <a:schemeClr val="tx1"/>
                </a:solidFill>
                <a:latin typeface="RR Pioneer UltraLight Condensed" panose="020B0206030201060103" pitchFamily="34" charset="0"/>
                <a:ea typeface="+mn-ea"/>
                <a:cs typeface="+mn-cs"/>
              </a:defRPr>
            </a:lvl1pPr>
          </a:lstStyle>
          <a:p>
            <a:pPr marL="128581" lvl="0" indent="-128581" algn="l" defTabSz="514323" rtl="0" eaLnBrk="1" latinLnBrk="0" hangingPunct="1">
              <a:lnSpc>
                <a:spcPct val="90000"/>
              </a:lnSpc>
              <a:spcBef>
                <a:spcPts val="562"/>
              </a:spcBef>
              <a:buClr>
                <a:schemeClr val="tx2"/>
              </a:buClr>
            </a:pPr>
            <a:r>
              <a:rPr lang="en-US"/>
              <a:t>%</a:t>
            </a:r>
          </a:p>
        </p:txBody>
      </p:sp>
      <p:sp>
        <p:nvSpPr>
          <p:cNvPr id="42" name="Text Placeholder 28">
            <a:extLst>
              <a:ext uri="{FF2B5EF4-FFF2-40B4-BE49-F238E27FC236}">
                <a16:creationId xmlns:a16="http://schemas.microsoft.com/office/drawing/2014/main" id="{3EB1E4AA-2E5F-6247-BF3D-FD74F2199FF4}"/>
              </a:ext>
            </a:extLst>
          </p:cNvPr>
          <p:cNvSpPr>
            <a:spLocks noGrp="1"/>
          </p:cNvSpPr>
          <p:nvPr>
            <p:ph type="body" sz="quarter" idx="62" hasCustomPrompt="1"/>
          </p:nvPr>
        </p:nvSpPr>
        <p:spPr>
          <a:xfrm>
            <a:off x="7244880" y="1555200"/>
            <a:ext cx="992230" cy="496800"/>
          </a:xfrm>
        </p:spPr>
        <p:txBody>
          <a:bodyPr>
            <a:noAutofit/>
          </a:bodyPr>
          <a:lstStyle>
            <a:lvl1pPr marL="0" indent="0" algn="r">
              <a:buFont typeface="Arial" panose="020B0604020202020204" pitchFamily="34" charset="0"/>
              <a:buNone/>
              <a:defRPr lang="en-US" sz="2400" kern="1200" dirty="0" smtClean="0">
                <a:solidFill>
                  <a:schemeClr val="tx1"/>
                </a:solidFill>
                <a:latin typeface="RR Pioneer Light Condensed" panose="020B0306050201060103" pitchFamily="34" charset="0"/>
                <a:ea typeface="+mn-ea"/>
                <a:cs typeface="+mn-cs"/>
              </a:defRPr>
            </a:lvl1pPr>
          </a:lstStyle>
          <a:p>
            <a:pPr lvl="0"/>
            <a:r>
              <a:rPr lang="en-US"/>
              <a:t>XX</a:t>
            </a:r>
          </a:p>
        </p:txBody>
      </p:sp>
      <p:pic>
        <p:nvPicPr>
          <p:cNvPr id="43" name="Picture 42">
            <a:extLst>
              <a:ext uri="{FF2B5EF4-FFF2-40B4-BE49-F238E27FC236}">
                <a16:creationId xmlns:a16="http://schemas.microsoft.com/office/drawing/2014/main" id="{095B6F9D-15C6-4246-84C3-D0B2D3279515}"/>
              </a:ext>
            </a:extLst>
          </p:cNvPr>
          <p:cNvPicPr>
            <a:picLocks noChangeAspect="1"/>
          </p:cNvPicPr>
          <p:nvPr userDrawn="1"/>
        </p:nvPicPr>
        <p:blipFill>
          <a:blip r:embed="rId7" cstate="hqprint">
            <a:alphaModFix/>
            <a:extLst>
              <a:ext uri="{28A0092B-C50C-407E-A947-70E740481C1C}">
                <a14:useLocalDpi xmlns:a14="http://schemas.microsoft.com/office/drawing/2010/main"/>
              </a:ext>
            </a:extLst>
          </a:blip>
          <a:srcRect/>
          <a:stretch/>
        </p:blipFill>
        <p:spPr>
          <a:xfrm>
            <a:off x="105773" y="105527"/>
            <a:ext cx="1123200" cy="702000"/>
          </a:xfrm>
          <a:prstGeom prst="rect">
            <a:avLst/>
          </a:prstGeom>
        </p:spPr>
      </p:pic>
    </p:spTree>
    <p:extLst>
      <p:ext uri="{BB962C8B-B14F-4D97-AF65-F5344CB8AC3E}">
        <p14:creationId xmlns:p14="http://schemas.microsoft.com/office/powerpoint/2010/main" val="3513833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415277" y="241449"/>
            <a:ext cx="5836835" cy="695484"/>
          </a:xfrm>
          <a:prstGeom prst="rect">
            <a:avLst/>
          </a:prstGeom>
        </p:spPr>
        <p:txBody>
          <a:bodyPr lIns="0" tIns="0" rIns="0" bIns="0" anchor="t">
            <a:normAutofit/>
          </a:bodyPr>
          <a:lstStyle>
            <a:lvl1pPr marL="0" indent="0">
              <a:buNone/>
              <a:defRPr sz="1800" b="0">
                <a:solidFill>
                  <a:srgbClr val="4F98FF"/>
                </a:solidFill>
                <a:latin typeface="RR Pioneer Bold" panose="020B0803050201040103" pitchFamily="34" charset="0"/>
              </a:defRPr>
            </a:lvl1pPr>
          </a:lstStyle>
          <a:p>
            <a:r>
              <a:rPr lang="en-US"/>
              <a:t>Picture option one</a:t>
            </a: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56919"/>
            <a:ext cx="1786647" cy="955675"/>
          </a:xfrm>
          <a:prstGeom prst="rect">
            <a:avLst/>
          </a:prstGeom>
        </p:spPr>
        <p:txBody>
          <a:bodyPr>
            <a:noAutofit/>
          </a:bodyPr>
          <a:lstStyle>
            <a:lvl1pPr marL="0" indent="0" algn="l" defTabSz="514323" rtl="0" eaLnBrk="1" latinLnBrk="0" hangingPunct="1">
              <a:lnSpc>
                <a:spcPct val="90000"/>
              </a:lnSpc>
              <a:spcBef>
                <a:spcPts val="562"/>
              </a:spcBef>
              <a:buFont typeface="Arial" panose="020B0604020202020204" pitchFamily="34" charset="0"/>
              <a:buNone/>
              <a:defRPr lang="en-GB" sz="1125" kern="1200" dirty="0">
                <a:solidFill>
                  <a:srgbClr val="006DFF"/>
                </a:solidFill>
                <a:latin typeface="RR Pioneer Bold" panose="020B0803050201040103" pitchFamily="34" charset="0"/>
                <a:ea typeface="+mn-ea"/>
                <a:cs typeface="Arial" panose="020B0604020202020204" pitchFamily="34" charset="0"/>
              </a:defRPr>
            </a:lvl1pPr>
            <a:lvl2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2pPr>
            <a:lvl3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3pPr>
            <a:lvl4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4pPr>
            <a:lvl5pPr indent="0" algn="l" defTabSz="514323" rtl="0" eaLnBrk="1" latinLnBrk="0" hangingPunct="1">
              <a:lnSpc>
                <a:spcPct val="90000"/>
              </a:lnSpc>
              <a:buFont typeface="Arial" panose="020B0604020202020204" pitchFamily="34" charset="0"/>
              <a:buNone/>
              <a:defRPr lang="en-GB" sz="1125" kern="1200">
                <a:solidFill>
                  <a:schemeClr val="tx1"/>
                </a:solidFill>
                <a:latin typeface="Arial" panose="020B0604020202020204" pitchFamily="34" charset="0"/>
                <a:ea typeface="+mn-ea"/>
                <a:cs typeface="Arial" panose="020B0604020202020204" pitchFamily="34" charset="0"/>
              </a:defRPr>
            </a:lvl5pPr>
          </a:lstStyle>
          <a:p>
            <a:pPr marL="0" lvl="0" indent="0" algn="l" defTabSz="514323" rtl="0" eaLnBrk="1" latinLnBrk="0" hangingPunct="1">
              <a:lnSpc>
                <a:spcPct val="90000"/>
              </a:lnSpc>
              <a:spcBef>
                <a:spcPts val="562"/>
              </a:spcBef>
              <a:buFont typeface="Arial" panose="020B0604020202020204" pitchFamily="34" charset="0"/>
              <a:buNone/>
            </a:pPr>
            <a:r>
              <a:rPr lang="en-GB"/>
              <a:t>Sidebar headings are RR Pioneer bold 15pt (Cobalt)</a:t>
            </a:r>
          </a:p>
        </p:txBody>
      </p:sp>
      <p:grpSp>
        <p:nvGrpSpPr>
          <p:cNvPr id="12" name="Group 11"/>
          <p:cNvGrpSpPr/>
          <p:nvPr userDrawn="1"/>
        </p:nvGrpSpPr>
        <p:grpSpPr>
          <a:xfrm>
            <a:off x="111455" y="4719223"/>
            <a:ext cx="8959483" cy="318611"/>
            <a:chOff x="111454" y="4719221"/>
            <a:chExt cx="8959483" cy="318611"/>
          </a:xfrm>
        </p:grpSpPr>
        <p:pic>
          <p:nvPicPr>
            <p:cNvPr id="13" name="Picture 12"/>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4" name="Picture 13"/>
            <p:cNvPicPr/>
            <p:nvPr userDrawn="1"/>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sp>
        <p:nvSpPr>
          <p:cNvPr id="3" name="TextBox 2"/>
          <p:cNvSpPr txBox="1"/>
          <p:nvPr userDrawn="1">
            <p:custDataLst>
              <p:tags r:id="rId1"/>
            </p:custDataLst>
          </p:nvPr>
        </p:nvSpPr>
        <p:spPr>
          <a:xfrm>
            <a:off x="127001" y="127002"/>
            <a:ext cx="8890000" cy="246221"/>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514323" rtl="0" eaLnBrk="1" latinLnBrk="0" hangingPunct="1">
              <a:buNone/>
            </a:pPr>
            <a:r>
              <a:rPr lang="en-GB" sz="750" b="0" i="0" u="none">
                <a:solidFill>
                  <a:srgbClr val="000000"/>
                </a:solidFill>
                <a:latin typeface="RR Pioneer"/>
              </a:rPr>
              <a:t> </a:t>
            </a:r>
          </a:p>
        </p:txBody>
      </p:sp>
      <p:sp>
        <p:nvSpPr>
          <p:cNvPr id="4" name="TextBox 3"/>
          <p:cNvSpPr txBox="1"/>
          <p:nvPr userDrawn="1">
            <p:custDataLst>
              <p:tags r:id="rId2"/>
            </p:custDataLst>
          </p:nvPr>
        </p:nvSpPr>
        <p:spPr>
          <a:xfrm>
            <a:off x="127001" y="4770281"/>
            <a:ext cx="8890000" cy="246221"/>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514323" rtl="0" eaLnBrk="1" latinLnBrk="0" hangingPunct="1">
              <a:buNone/>
            </a:pPr>
            <a:r>
              <a:rPr lang="en-GB" sz="750" b="0" i="0" u="none">
                <a:solidFill>
                  <a:srgbClr val="000000"/>
                </a:solidFill>
                <a:latin typeface="RR Pioneer"/>
              </a:rPr>
              <a:t> </a:t>
            </a:r>
          </a:p>
        </p:txBody>
      </p:sp>
      <p:pic>
        <p:nvPicPr>
          <p:cNvPr id="16" name="Picture 15">
            <a:extLst>
              <a:ext uri="{FF2B5EF4-FFF2-40B4-BE49-F238E27FC236}">
                <a16:creationId xmlns:a16="http://schemas.microsoft.com/office/drawing/2014/main" id="{29EDA526-0F19-B84E-97D5-3FDD28890007}"/>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246178" y="4172069"/>
            <a:ext cx="1820545" cy="443865"/>
          </a:xfrm>
          <a:prstGeom prst="rect">
            <a:avLst/>
          </a:prstGeom>
        </p:spPr>
      </p:pic>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750">
                <a:solidFill>
                  <a:srgbClr val="666666"/>
                </a:solidFill>
              </a:defRPr>
            </a:lvl1pPr>
          </a:lstStyle>
          <a:p>
            <a:pPr lvl="0"/>
            <a:r>
              <a:rPr lang="en-US"/>
              <a:t>RR pioneer 10</a:t>
            </a:r>
          </a:p>
        </p:txBody>
      </p:sp>
      <p:sp>
        <p:nvSpPr>
          <p:cNvPr id="18" name="Footer Placeholder 4">
            <a:extLst>
              <a:ext uri="{FF2B5EF4-FFF2-40B4-BE49-F238E27FC236}">
                <a16:creationId xmlns:a16="http://schemas.microsoft.com/office/drawing/2014/main" id="{ABD1E8E5-09D9-A94A-A9BB-6C22E1D2267D}"/>
              </a:ext>
            </a:extLst>
          </p:cNvPr>
          <p:cNvSpPr>
            <a:spLocks noGrp="1"/>
          </p:cNvSpPr>
          <p:nvPr>
            <p:ph type="ftr" sz="quarter" idx="43"/>
          </p:nvPr>
        </p:nvSpPr>
        <p:spPr>
          <a:xfrm>
            <a:off x="400416" y="4685744"/>
            <a:ext cx="1778656" cy="288000"/>
          </a:xfrm>
          <a:prstGeom prst="rect">
            <a:avLst/>
          </a:prstGeom>
        </p:spPr>
        <p:txBody>
          <a:bodyPr/>
          <a:lstStyle>
            <a:lvl1pPr>
              <a:defRPr sz="525">
                <a:solidFill>
                  <a:schemeClr val="bg1"/>
                </a:solidFill>
              </a:defRPr>
            </a:lvl1pPr>
          </a:lstStyle>
          <a:p>
            <a:r>
              <a:rPr lang="en-GB"/>
              <a:t>Private | © 2021 Rolls-Royce SMR | Not Subject to Export Control </a:t>
            </a:r>
          </a:p>
        </p:txBody>
      </p:sp>
      <p:sp>
        <p:nvSpPr>
          <p:cNvPr id="43" name="Text Placeholder 25">
            <a:extLst>
              <a:ext uri="{FF2B5EF4-FFF2-40B4-BE49-F238E27FC236}">
                <a16:creationId xmlns:a16="http://schemas.microsoft.com/office/drawing/2014/main" id="{9A1CA62C-0369-2D49-B9A0-84A23A63DF9E}"/>
              </a:ext>
            </a:extLst>
          </p:cNvPr>
          <p:cNvSpPr>
            <a:spLocks noGrp="1"/>
          </p:cNvSpPr>
          <p:nvPr>
            <p:ph type="body" sz="quarter" idx="44" hasCustomPrompt="1"/>
          </p:nvPr>
        </p:nvSpPr>
        <p:spPr>
          <a:xfrm>
            <a:off x="2414976" y="642025"/>
            <a:ext cx="2070624" cy="860400"/>
          </a:xfrm>
          <a:solidFill>
            <a:srgbClr val="10069F"/>
          </a:solidFill>
        </p:spPr>
        <p:txBody>
          <a:bodyPr lIns="144000" rIns="144000" anchor="ctr"/>
          <a:lstStyle>
            <a:lvl1pPr marL="0" indent="0">
              <a:buNone/>
              <a:defRPr>
                <a:solidFill>
                  <a:schemeClr val="tx1"/>
                </a:solidFill>
                <a:latin typeface="+mj-lt"/>
              </a:defRPr>
            </a:lvl1pPr>
          </a:lstStyle>
          <a:p>
            <a:pPr lvl="0"/>
            <a:r>
              <a:rPr lang="en-US"/>
              <a:t>Title of box</a:t>
            </a:r>
          </a:p>
        </p:txBody>
      </p:sp>
      <p:sp>
        <p:nvSpPr>
          <p:cNvPr id="44" name="Text Placeholder 25">
            <a:extLst>
              <a:ext uri="{FF2B5EF4-FFF2-40B4-BE49-F238E27FC236}">
                <a16:creationId xmlns:a16="http://schemas.microsoft.com/office/drawing/2014/main" id="{33502DF8-F503-6F47-89A6-1C3E7D45FA80}"/>
              </a:ext>
            </a:extLst>
          </p:cNvPr>
          <p:cNvSpPr>
            <a:spLocks noGrp="1"/>
          </p:cNvSpPr>
          <p:nvPr>
            <p:ph type="body" sz="quarter" idx="45" hasCustomPrompt="1"/>
          </p:nvPr>
        </p:nvSpPr>
        <p:spPr>
          <a:xfrm>
            <a:off x="4646896" y="651753"/>
            <a:ext cx="2070624" cy="860400"/>
          </a:xfrm>
          <a:solidFill>
            <a:srgbClr val="006DFF"/>
          </a:solidFill>
        </p:spPr>
        <p:txBody>
          <a:bodyPr lIns="144000" rIns="144000" anchor="ctr"/>
          <a:lstStyle>
            <a:lvl1pPr marL="0" marR="0" indent="0" algn="l" defTabSz="514323" rtl="0" eaLnBrk="1" fontAlgn="auto" latinLnBrk="0" hangingPunct="1">
              <a:lnSpc>
                <a:spcPct val="90000"/>
              </a:lnSpc>
              <a:spcBef>
                <a:spcPts val="562"/>
              </a:spcBef>
              <a:spcAft>
                <a:spcPts val="0"/>
              </a:spcAft>
              <a:buClrTx/>
              <a:buSzTx/>
              <a:buFont typeface="Arial" panose="020B0604020202020204" pitchFamily="34" charset="0"/>
              <a:buNone/>
              <a:tabLst/>
              <a:defRPr b="0">
                <a:solidFill>
                  <a:schemeClr val="tx1"/>
                </a:solidFill>
                <a:latin typeface="+mj-lt"/>
              </a:defRPr>
            </a:lvl1pPr>
          </a:lstStyle>
          <a:p>
            <a:pPr lvl="0"/>
            <a:r>
              <a:rPr lang="en-US"/>
              <a:t>Title of box</a:t>
            </a:r>
          </a:p>
        </p:txBody>
      </p:sp>
      <p:sp>
        <p:nvSpPr>
          <p:cNvPr id="45" name="Text Placeholder 25">
            <a:extLst>
              <a:ext uri="{FF2B5EF4-FFF2-40B4-BE49-F238E27FC236}">
                <a16:creationId xmlns:a16="http://schemas.microsoft.com/office/drawing/2014/main" id="{3A6CDA7B-B373-E64F-BC2A-4926AADE343E}"/>
              </a:ext>
            </a:extLst>
          </p:cNvPr>
          <p:cNvSpPr>
            <a:spLocks noGrp="1"/>
          </p:cNvSpPr>
          <p:nvPr>
            <p:ph type="body" sz="quarter" idx="46" hasCustomPrompt="1"/>
          </p:nvPr>
        </p:nvSpPr>
        <p:spPr>
          <a:xfrm>
            <a:off x="6849632" y="651753"/>
            <a:ext cx="2070624" cy="860400"/>
          </a:xfrm>
          <a:solidFill>
            <a:srgbClr val="4F98FF"/>
          </a:solidFill>
        </p:spPr>
        <p:txBody>
          <a:bodyPr lIns="144000" rIns="144000" anchor="ctr">
            <a:normAutofit/>
          </a:bodyPr>
          <a:lstStyle>
            <a:lvl1pPr marL="0" indent="0">
              <a:buNone/>
              <a:defRPr lang="en-US" sz="1050" b="0" kern="1200" dirty="0" smtClean="0">
                <a:solidFill>
                  <a:schemeClr val="tx1"/>
                </a:solidFill>
                <a:latin typeface="+mj-lt"/>
                <a:ea typeface="+mn-ea"/>
                <a:cs typeface="+mn-cs"/>
              </a:defRPr>
            </a:lvl1pPr>
          </a:lstStyle>
          <a:p>
            <a:pPr marL="128581" marR="0" lvl="0" indent="-128581" algn="l" defTabSz="514323" rtl="0" eaLnBrk="1" fontAlgn="auto" latinLnBrk="0" hangingPunct="1">
              <a:lnSpc>
                <a:spcPct val="90000"/>
              </a:lnSpc>
              <a:spcBef>
                <a:spcPts val="562"/>
              </a:spcBef>
              <a:spcAft>
                <a:spcPts val="0"/>
              </a:spcAft>
              <a:buClrTx/>
              <a:buSzTx/>
              <a:tabLst/>
            </a:pPr>
            <a:r>
              <a:rPr lang="en-US"/>
              <a:t>Title of box</a:t>
            </a:r>
          </a:p>
        </p:txBody>
      </p:sp>
      <p:sp>
        <p:nvSpPr>
          <p:cNvPr id="46" name="Picture Placeholder 29">
            <a:extLst>
              <a:ext uri="{FF2B5EF4-FFF2-40B4-BE49-F238E27FC236}">
                <a16:creationId xmlns:a16="http://schemas.microsoft.com/office/drawing/2014/main" id="{116CA033-6CD1-5447-AEBF-949B85F082C6}"/>
              </a:ext>
            </a:extLst>
          </p:cNvPr>
          <p:cNvSpPr>
            <a:spLocks noGrp="1"/>
          </p:cNvSpPr>
          <p:nvPr>
            <p:ph type="pic" sz="quarter" idx="47"/>
          </p:nvPr>
        </p:nvSpPr>
        <p:spPr>
          <a:xfrm>
            <a:off x="2415275" y="1516825"/>
            <a:ext cx="2067263" cy="1440000"/>
          </a:xfrm>
          <a:solidFill>
            <a:srgbClr val="8A8A8F"/>
          </a:solidFill>
        </p:spPr>
        <p:txBody>
          <a:bodyPr lIns="144000" tIns="108000"/>
          <a:lstStyle>
            <a:lvl1pPr marL="0" indent="0">
              <a:buNone/>
              <a:defRPr>
                <a:solidFill>
                  <a:schemeClr val="tx1"/>
                </a:solidFill>
              </a:defRPr>
            </a:lvl1pPr>
          </a:lstStyle>
          <a:p>
            <a:endParaRPr lang="en-GB"/>
          </a:p>
        </p:txBody>
      </p:sp>
      <p:sp>
        <p:nvSpPr>
          <p:cNvPr id="47" name="Picture Placeholder 29">
            <a:extLst>
              <a:ext uri="{FF2B5EF4-FFF2-40B4-BE49-F238E27FC236}">
                <a16:creationId xmlns:a16="http://schemas.microsoft.com/office/drawing/2014/main" id="{1F82FF99-36D3-364B-8FDF-C6AA938953D3}"/>
              </a:ext>
            </a:extLst>
          </p:cNvPr>
          <p:cNvSpPr>
            <a:spLocks noGrp="1"/>
          </p:cNvSpPr>
          <p:nvPr>
            <p:ph type="pic" sz="quarter" idx="48"/>
          </p:nvPr>
        </p:nvSpPr>
        <p:spPr>
          <a:xfrm>
            <a:off x="4650257" y="1526553"/>
            <a:ext cx="2067263" cy="1440000"/>
          </a:xfrm>
          <a:solidFill>
            <a:srgbClr val="8A8A8F"/>
          </a:solidFill>
        </p:spPr>
        <p:txBody>
          <a:bodyPr lIns="144000" tIns="108000"/>
          <a:lstStyle>
            <a:lvl1pPr marL="0" indent="0">
              <a:buNone/>
              <a:defRPr>
                <a:solidFill>
                  <a:schemeClr val="tx1"/>
                </a:solidFill>
              </a:defRPr>
            </a:lvl1pPr>
          </a:lstStyle>
          <a:p>
            <a:endParaRPr lang="en-GB"/>
          </a:p>
        </p:txBody>
      </p:sp>
      <p:sp>
        <p:nvSpPr>
          <p:cNvPr id="48" name="Picture Placeholder 29">
            <a:extLst>
              <a:ext uri="{FF2B5EF4-FFF2-40B4-BE49-F238E27FC236}">
                <a16:creationId xmlns:a16="http://schemas.microsoft.com/office/drawing/2014/main" id="{1F880921-2101-4143-A564-47CAB55D617B}"/>
              </a:ext>
            </a:extLst>
          </p:cNvPr>
          <p:cNvSpPr>
            <a:spLocks noGrp="1"/>
          </p:cNvSpPr>
          <p:nvPr>
            <p:ph type="pic" sz="quarter" idx="49"/>
          </p:nvPr>
        </p:nvSpPr>
        <p:spPr>
          <a:xfrm>
            <a:off x="6852994" y="1526553"/>
            <a:ext cx="2067263" cy="1440000"/>
          </a:xfrm>
          <a:solidFill>
            <a:srgbClr val="8A8A8F"/>
          </a:solidFill>
        </p:spPr>
        <p:txBody>
          <a:bodyPr lIns="144000" tIns="108000"/>
          <a:lstStyle>
            <a:lvl1pPr marL="0" indent="0">
              <a:buNone/>
              <a:defRPr>
                <a:solidFill>
                  <a:schemeClr val="tx1"/>
                </a:solidFill>
              </a:defRPr>
            </a:lvl1pPr>
          </a:lstStyle>
          <a:p>
            <a:endParaRPr lang="en-GB"/>
          </a:p>
        </p:txBody>
      </p:sp>
      <p:sp>
        <p:nvSpPr>
          <p:cNvPr id="49" name="Text Placeholder 25">
            <a:extLst>
              <a:ext uri="{FF2B5EF4-FFF2-40B4-BE49-F238E27FC236}">
                <a16:creationId xmlns:a16="http://schemas.microsoft.com/office/drawing/2014/main" id="{E09E929E-AFC0-0943-B4DB-178553AADBE8}"/>
              </a:ext>
            </a:extLst>
          </p:cNvPr>
          <p:cNvSpPr>
            <a:spLocks noGrp="1"/>
          </p:cNvSpPr>
          <p:nvPr>
            <p:ph type="body" sz="quarter" idx="50" hasCustomPrompt="1"/>
          </p:nvPr>
        </p:nvSpPr>
        <p:spPr>
          <a:xfrm>
            <a:off x="2415514" y="2971225"/>
            <a:ext cx="2070624" cy="1842206"/>
          </a:xfrm>
          <a:solidFill>
            <a:srgbClr val="666666"/>
          </a:solidFill>
        </p:spPr>
        <p:txBody>
          <a:bodyPr lIns="144000" tIns="144000" rIns="144000" anchor="t">
            <a:normAutofit/>
          </a:bodyPr>
          <a:lstStyle>
            <a:lvl1pPr marL="0" indent="0">
              <a:buNone/>
              <a:defRPr lang="en-US" sz="1050" kern="1200" dirty="0">
                <a:solidFill>
                  <a:schemeClr val="tx1"/>
                </a:solidFill>
                <a:latin typeface="+mj-lt"/>
                <a:ea typeface="+mn-ea"/>
                <a:cs typeface="+mn-cs"/>
              </a:defRPr>
            </a:lvl1pPr>
          </a:lstStyle>
          <a:p>
            <a:pPr marL="128581" lvl="0" indent="-128581" algn="l" defTabSz="514323" rtl="0" eaLnBrk="1" latinLnBrk="0" hangingPunct="1">
              <a:lnSpc>
                <a:spcPct val="90000"/>
              </a:lnSpc>
              <a:spcBef>
                <a:spcPts val="562"/>
              </a:spcBef>
            </a:pPr>
            <a:r>
              <a:rPr lang="en-US"/>
              <a:t>Title of box</a:t>
            </a:r>
          </a:p>
        </p:txBody>
      </p:sp>
      <p:sp>
        <p:nvSpPr>
          <p:cNvPr id="50" name="Text Placeholder 25">
            <a:extLst>
              <a:ext uri="{FF2B5EF4-FFF2-40B4-BE49-F238E27FC236}">
                <a16:creationId xmlns:a16="http://schemas.microsoft.com/office/drawing/2014/main" id="{1697AD0C-3518-8445-B316-AFD28BB1C3D6}"/>
              </a:ext>
            </a:extLst>
          </p:cNvPr>
          <p:cNvSpPr>
            <a:spLocks noGrp="1"/>
          </p:cNvSpPr>
          <p:nvPr>
            <p:ph type="body" sz="quarter" idx="51" hasCustomPrompt="1"/>
          </p:nvPr>
        </p:nvSpPr>
        <p:spPr>
          <a:xfrm>
            <a:off x="4646896" y="2980954"/>
            <a:ext cx="2070624" cy="1842206"/>
          </a:xfrm>
          <a:solidFill>
            <a:srgbClr val="666666"/>
          </a:solidFill>
        </p:spPr>
        <p:txBody>
          <a:bodyPr lIns="144000" tIns="144000" rIns="144000" anchor="t">
            <a:normAutofit/>
          </a:bodyPr>
          <a:lstStyle>
            <a:lvl1pPr marL="0" indent="0">
              <a:buNone/>
              <a:defRPr lang="en-US" sz="1050" kern="1200" dirty="0">
                <a:solidFill>
                  <a:schemeClr val="tx1"/>
                </a:solidFill>
                <a:latin typeface="+mj-lt"/>
                <a:ea typeface="+mn-ea"/>
                <a:cs typeface="+mn-cs"/>
              </a:defRPr>
            </a:lvl1pPr>
          </a:lstStyle>
          <a:p>
            <a:pPr marL="128581" lvl="0" indent="-128581" algn="l" defTabSz="514323" rtl="0" eaLnBrk="1" latinLnBrk="0" hangingPunct="1">
              <a:lnSpc>
                <a:spcPct val="90000"/>
              </a:lnSpc>
              <a:spcBef>
                <a:spcPts val="562"/>
              </a:spcBef>
            </a:pPr>
            <a:r>
              <a:rPr lang="en-US"/>
              <a:t>Title of box</a:t>
            </a:r>
          </a:p>
        </p:txBody>
      </p:sp>
      <p:sp>
        <p:nvSpPr>
          <p:cNvPr id="51" name="Text Placeholder 25">
            <a:extLst>
              <a:ext uri="{FF2B5EF4-FFF2-40B4-BE49-F238E27FC236}">
                <a16:creationId xmlns:a16="http://schemas.microsoft.com/office/drawing/2014/main" id="{44F5FE51-5FDD-A74C-B0B1-6334ADEC18F9}"/>
              </a:ext>
            </a:extLst>
          </p:cNvPr>
          <p:cNvSpPr>
            <a:spLocks noGrp="1"/>
          </p:cNvSpPr>
          <p:nvPr>
            <p:ph type="body" sz="quarter" idx="52" hasCustomPrompt="1"/>
          </p:nvPr>
        </p:nvSpPr>
        <p:spPr>
          <a:xfrm>
            <a:off x="6849632" y="2980954"/>
            <a:ext cx="2070624" cy="1842206"/>
          </a:xfrm>
          <a:solidFill>
            <a:srgbClr val="666666"/>
          </a:solidFill>
        </p:spPr>
        <p:txBody>
          <a:bodyPr lIns="144000" tIns="144000" rIns="144000" anchor="t">
            <a:normAutofit/>
          </a:bodyPr>
          <a:lstStyle>
            <a:lvl1pPr marL="0" indent="0">
              <a:buNone/>
              <a:defRPr lang="en-US" sz="1050" kern="1200" dirty="0">
                <a:solidFill>
                  <a:schemeClr val="tx1"/>
                </a:solidFill>
                <a:latin typeface="+mj-lt"/>
                <a:ea typeface="+mn-ea"/>
                <a:cs typeface="+mn-cs"/>
              </a:defRPr>
            </a:lvl1pPr>
          </a:lstStyle>
          <a:p>
            <a:pPr marL="128581" lvl="0" indent="-128581" algn="l" defTabSz="514323" rtl="0" eaLnBrk="1" latinLnBrk="0" hangingPunct="1">
              <a:lnSpc>
                <a:spcPct val="90000"/>
              </a:lnSpc>
              <a:spcBef>
                <a:spcPts val="562"/>
              </a:spcBef>
            </a:pPr>
            <a:r>
              <a:rPr lang="en-US"/>
              <a:t>Title of box</a:t>
            </a:r>
          </a:p>
        </p:txBody>
      </p:sp>
      <p:pic>
        <p:nvPicPr>
          <p:cNvPr id="23" name="Picture 22">
            <a:extLst>
              <a:ext uri="{FF2B5EF4-FFF2-40B4-BE49-F238E27FC236}">
                <a16:creationId xmlns:a16="http://schemas.microsoft.com/office/drawing/2014/main" id="{A9A15D1C-7994-4E92-8BCD-4BDCE37EFDF3}"/>
              </a:ext>
            </a:extLst>
          </p:cNvPr>
          <p:cNvPicPr>
            <a:picLocks noChangeAspect="1"/>
          </p:cNvPicPr>
          <p:nvPr userDrawn="1"/>
        </p:nvPicPr>
        <p:blipFill>
          <a:blip r:embed="rId7" cstate="hqprint">
            <a:alphaModFix/>
            <a:extLst>
              <a:ext uri="{28A0092B-C50C-407E-A947-70E740481C1C}">
                <a14:useLocalDpi xmlns:a14="http://schemas.microsoft.com/office/drawing/2010/main"/>
              </a:ext>
            </a:extLst>
          </a:blip>
          <a:srcRect/>
          <a:stretch/>
        </p:blipFill>
        <p:spPr>
          <a:xfrm>
            <a:off x="105773" y="105527"/>
            <a:ext cx="1123200" cy="702000"/>
          </a:xfrm>
          <a:prstGeom prst="rect">
            <a:avLst/>
          </a:prstGeom>
        </p:spPr>
      </p:pic>
    </p:spTree>
    <p:extLst>
      <p:ext uri="{BB962C8B-B14F-4D97-AF65-F5344CB8AC3E}">
        <p14:creationId xmlns:p14="http://schemas.microsoft.com/office/powerpoint/2010/main" val="467436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56919"/>
            <a:ext cx="1786647" cy="955675"/>
          </a:xfrm>
          <a:prstGeom prst="rect">
            <a:avLst/>
          </a:prstGeom>
        </p:spPr>
        <p:txBody>
          <a:bodyPr>
            <a:noAutofit/>
          </a:bodyPr>
          <a:lstStyle>
            <a:lvl1pPr marL="0" indent="0" algn="l" defTabSz="514323" rtl="0" eaLnBrk="1" latinLnBrk="0" hangingPunct="1">
              <a:lnSpc>
                <a:spcPct val="90000"/>
              </a:lnSpc>
              <a:spcBef>
                <a:spcPts val="562"/>
              </a:spcBef>
              <a:buFont typeface="Arial" panose="020B0604020202020204" pitchFamily="34" charset="0"/>
              <a:buNone/>
              <a:defRPr lang="en-GB" sz="1125" kern="1200" dirty="0">
                <a:solidFill>
                  <a:srgbClr val="006DFF"/>
                </a:solidFill>
                <a:latin typeface="RR Pioneer Bold" panose="020B0803050201040103" pitchFamily="34" charset="0"/>
                <a:ea typeface="+mn-ea"/>
                <a:cs typeface="Arial" panose="020B0604020202020204" pitchFamily="34" charset="0"/>
              </a:defRPr>
            </a:lvl1pPr>
            <a:lvl2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2pPr>
            <a:lvl3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3pPr>
            <a:lvl4pPr indent="0" algn="l" defTabSz="514323" rtl="0" eaLnBrk="1" latinLnBrk="0" hangingPunct="1">
              <a:lnSpc>
                <a:spcPct val="90000"/>
              </a:lnSpc>
              <a:buFont typeface="Arial" panose="020B0604020202020204" pitchFamily="34" charset="0"/>
              <a:buNone/>
              <a:defRPr lang="en-US" sz="1125" kern="1200" smtClean="0">
                <a:solidFill>
                  <a:schemeClr val="tx1"/>
                </a:solidFill>
                <a:latin typeface="Arial" panose="020B0604020202020204" pitchFamily="34" charset="0"/>
                <a:ea typeface="+mn-ea"/>
                <a:cs typeface="Arial" panose="020B0604020202020204" pitchFamily="34" charset="0"/>
              </a:defRPr>
            </a:lvl4pPr>
            <a:lvl5pPr indent="0" algn="l" defTabSz="514323" rtl="0" eaLnBrk="1" latinLnBrk="0" hangingPunct="1">
              <a:lnSpc>
                <a:spcPct val="90000"/>
              </a:lnSpc>
              <a:buFont typeface="Arial" panose="020B0604020202020204" pitchFamily="34" charset="0"/>
              <a:buNone/>
              <a:defRPr lang="en-GB" sz="1125" kern="1200">
                <a:solidFill>
                  <a:schemeClr val="tx1"/>
                </a:solidFill>
                <a:latin typeface="Arial" panose="020B0604020202020204" pitchFamily="34" charset="0"/>
                <a:ea typeface="+mn-ea"/>
                <a:cs typeface="Arial" panose="020B0604020202020204" pitchFamily="34" charset="0"/>
              </a:defRPr>
            </a:lvl5pPr>
          </a:lstStyle>
          <a:p>
            <a:pPr marL="0" lvl="0" indent="0" algn="l" defTabSz="514323" rtl="0" eaLnBrk="1" latinLnBrk="0" hangingPunct="1">
              <a:lnSpc>
                <a:spcPct val="90000"/>
              </a:lnSpc>
              <a:spcBef>
                <a:spcPts val="562"/>
              </a:spcBef>
              <a:buFont typeface="Arial" panose="020B0604020202020204" pitchFamily="34" charset="0"/>
              <a:buNone/>
            </a:pPr>
            <a:r>
              <a:rPr lang="en-GB"/>
              <a:t>Sidebar headings are RR Pioneer bold 15pt (Cobalt)</a:t>
            </a:r>
          </a:p>
        </p:txBody>
      </p:sp>
      <p:grpSp>
        <p:nvGrpSpPr>
          <p:cNvPr id="12" name="Group 11"/>
          <p:cNvGrpSpPr/>
          <p:nvPr userDrawn="1"/>
        </p:nvGrpSpPr>
        <p:grpSpPr>
          <a:xfrm>
            <a:off x="111455" y="4719223"/>
            <a:ext cx="8959483" cy="318611"/>
            <a:chOff x="111454" y="4719221"/>
            <a:chExt cx="8959483" cy="318611"/>
          </a:xfrm>
        </p:grpSpPr>
        <p:pic>
          <p:nvPicPr>
            <p:cNvPr id="13" name="Picture 12"/>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1637" y="4719221"/>
              <a:ext cx="5829300" cy="316230"/>
            </a:xfrm>
            <a:prstGeom prst="rect">
              <a:avLst/>
            </a:prstGeom>
          </p:spPr>
        </p:pic>
        <p:pic>
          <p:nvPicPr>
            <p:cNvPr id="14" name="Picture 13"/>
            <p:cNvPicPr/>
            <p:nvPr userDrawn="1"/>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b="-902"/>
            <a:stretch/>
          </p:blipFill>
          <p:spPr>
            <a:xfrm>
              <a:off x="111454" y="4721602"/>
              <a:ext cx="4249409" cy="316230"/>
            </a:xfrm>
            <a:prstGeom prst="rect">
              <a:avLst/>
            </a:prstGeom>
          </p:spPr>
        </p:pic>
      </p:grpSp>
      <p:sp>
        <p:nvSpPr>
          <p:cNvPr id="3" name="TextBox 2"/>
          <p:cNvSpPr txBox="1"/>
          <p:nvPr userDrawn="1">
            <p:custDataLst>
              <p:tags r:id="rId1"/>
            </p:custDataLst>
          </p:nvPr>
        </p:nvSpPr>
        <p:spPr>
          <a:xfrm>
            <a:off x="127001" y="127002"/>
            <a:ext cx="8890000" cy="246221"/>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514323" rtl="0" eaLnBrk="1" latinLnBrk="0" hangingPunct="1">
              <a:buNone/>
            </a:pPr>
            <a:r>
              <a:rPr lang="en-GB" sz="750" b="0" i="0" u="none">
                <a:solidFill>
                  <a:srgbClr val="000000"/>
                </a:solidFill>
                <a:latin typeface="RR Pioneer"/>
              </a:rPr>
              <a:t> </a:t>
            </a:r>
          </a:p>
        </p:txBody>
      </p:sp>
      <p:sp>
        <p:nvSpPr>
          <p:cNvPr id="4" name="TextBox 3"/>
          <p:cNvSpPr txBox="1"/>
          <p:nvPr userDrawn="1">
            <p:custDataLst>
              <p:tags r:id="rId2"/>
            </p:custDataLst>
          </p:nvPr>
        </p:nvSpPr>
        <p:spPr>
          <a:xfrm>
            <a:off x="127001" y="4770281"/>
            <a:ext cx="8890000" cy="246221"/>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square" rtlCol="0" anchor="ctr">
            <a:normAutofit/>
          </a:bodyPr>
          <a:lstStyle/>
          <a:p>
            <a:pPr marL="0" algn="ctr" defTabSz="514323" rtl="0" eaLnBrk="1" latinLnBrk="0" hangingPunct="1">
              <a:buNone/>
            </a:pPr>
            <a:r>
              <a:rPr lang="en-GB" sz="750" b="0" i="0" u="none">
                <a:solidFill>
                  <a:srgbClr val="000000"/>
                </a:solidFill>
                <a:latin typeface="RR Pioneer"/>
              </a:rPr>
              <a:t> </a:t>
            </a:r>
          </a:p>
        </p:txBody>
      </p:sp>
      <p:pic>
        <p:nvPicPr>
          <p:cNvPr id="16" name="Picture 15">
            <a:extLst>
              <a:ext uri="{FF2B5EF4-FFF2-40B4-BE49-F238E27FC236}">
                <a16:creationId xmlns:a16="http://schemas.microsoft.com/office/drawing/2014/main" id="{29EDA526-0F19-B84E-97D5-3FDD28890007}"/>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246178" y="4172069"/>
            <a:ext cx="1820545" cy="443865"/>
          </a:xfrm>
          <a:prstGeom prst="rect">
            <a:avLst/>
          </a:prstGeom>
        </p:spPr>
      </p:pic>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750">
                <a:solidFill>
                  <a:srgbClr val="666666"/>
                </a:solidFill>
              </a:defRPr>
            </a:lvl1pPr>
          </a:lstStyle>
          <a:p>
            <a:pPr lvl="0"/>
            <a:r>
              <a:rPr lang="en-US"/>
              <a:t>RR pioneer 10</a:t>
            </a:r>
          </a:p>
        </p:txBody>
      </p:sp>
      <p:sp>
        <p:nvSpPr>
          <p:cNvPr id="18" name="Footer Placeholder 4">
            <a:extLst>
              <a:ext uri="{FF2B5EF4-FFF2-40B4-BE49-F238E27FC236}">
                <a16:creationId xmlns:a16="http://schemas.microsoft.com/office/drawing/2014/main" id="{ABD1E8E5-09D9-A94A-A9BB-6C22E1D2267D}"/>
              </a:ext>
            </a:extLst>
          </p:cNvPr>
          <p:cNvSpPr>
            <a:spLocks noGrp="1"/>
          </p:cNvSpPr>
          <p:nvPr>
            <p:ph type="ftr" sz="quarter" idx="43"/>
          </p:nvPr>
        </p:nvSpPr>
        <p:spPr>
          <a:xfrm>
            <a:off x="400416" y="4685744"/>
            <a:ext cx="1778656" cy="288000"/>
          </a:xfrm>
          <a:prstGeom prst="rect">
            <a:avLst/>
          </a:prstGeom>
        </p:spPr>
        <p:txBody>
          <a:bodyPr/>
          <a:lstStyle>
            <a:lvl1pPr>
              <a:defRPr sz="525">
                <a:solidFill>
                  <a:schemeClr val="bg1"/>
                </a:solidFill>
              </a:defRPr>
            </a:lvl1pPr>
          </a:lstStyle>
          <a:p>
            <a:r>
              <a:rPr lang="en-GB"/>
              <a:t>Private | © 2021 Rolls-Royce SMR | Not Subject to Export Control </a:t>
            </a:r>
          </a:p>
        </p:txBody>
      </p:sp>
      <p:sp>
        <p:nvSpPr>
          <p:cNvPr id="23" name="Picture Placeholder 29">
            <a:extLst>
              <a:ext uri="{FF2B5EF4-FFF2-40B4-BE49-F238E27FC236}">
                <a16:creationId xmlns:a16="http://schemas.microsoft.com/office/drawing/2014/main" id="{519E83AA-B12B-2940-9A51-A8254B84DE78}"/>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a:p>
        </p:txBody>
      </p:sp>
      <p:sp>
        <p:nvSpPr>
          <p:cNvPr id="24" name="Text Placeholder 25">
            <a:extLst>
              <a:ext uri="{FF2B5EF4-FFF2-40B4-BE49-F238E27FC236}">
                <a16:creationId xmlns:a16="http://schemas.microsoft.com/office/drawing/2014/main" id="{DDA66391-0C14-1146-843C-5446B3078A8E}"/>
              </a:ext>
            </a:extLst>
          </p:cNvPr>
          <p:cNvSpPr>
            <a:spLocks noGrp="1"/>
          </p:cNvSpPr>
          <p:nvPr>
            <p:ph type="body" sz="quarter" idx="47" hasCustomPrompt="1"/>
          </p:nvPr>
        </p:nvSpPr>
        <p:spPr>
          <a:xfrm>
            <a:off x="2268000" y="0"/>
            <a:ext cx="2217600" cy="1638000"/>
          </a:xfrm>
          <a:solidFill>
            <a:srgbClr val="10069F"/>
          </a:solidFill>
        </p:spPr>
        <p:txBody>
          <a:bodyPr lIns="36000" tIns="36000" rIns="36000" bIns="36000" anchor="ctr" anchorCtr="0"/>
          <a:lstStyle>
            <a:lvl1pPr marL="0" indent="0" algn="ctr">
              <a:buNone/>
              <a:defRPr>
                <a:solidFill>
                  <a:schemeClr val="tx1"/>
                </a:solidFill>
                <a:latin typeface="+mj-lt"/>
              </a:defRPr>
            </a:lvl1pPr>
          </a:lstStyle>
          <a:p>
            <a:pPr lvl="0"/>
            <a:r>
              <a:rPr lang="en-US"/>
              <a:t>Text</a:t>
            </a:r>
          </a:p>
        </p:txBody>
      </p:sp>
      <p:sp>
        <p:nvSpPr>
          <p:cNvPr id="25" name="Picture Placeholder 29">
            <a:extLst>
              <a:ext uri="{FF2B5EF4-FFF2-40B4-BE49-F238E27FC236}">
                <a16:creationId xmlns:a16="http://schemas.microsoft.com/office/drawing/2014/main" id="{A1FEDD39-59B7-FE40-B7AF-85714EF47A7B}"/>
              </a:ext>
            </a:extLst>
          </p:cNvPr>
          <p:cNvSpPr>
            <a:spLocks noGrp="1"/>
          </p:cNvSpPr>
          <p:nvPr>
            <p:ph type="pic" sz="quarter" idx="48"/>
          </p:nvPr>
        </p:nvSpPr>
        <p:spPr>
          <a:xfrm>
            <a:off x="4492800" y="350550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a:p>
        </p:txBody>
      </p:sp>
      <p:sp>
        <p:nvSpPr>
          <p:cNvPr id="26" name="Picture Placeholder 29">
            <a:extLst>
              <a:ext uri="{FF2B5EF4-FFF2-40B4-BE49-F238E27FC236}">
                <a16:creationId xmlns:a16="http://schemas.microsoft.com/office/drawing/2014/main" id="{AE33FB55-B16D-1543-A096-399BD9150DDD}"/>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a:p>
        </p:txBody>
      </p:sp>
      <p:sp>
        <p:nvSpPr>
          <p:cNvPr id="27" name="Text Placeholder 25">
            <a:extLst>
              <a:ext uri="{FF2B5EF4-FFF2-40B4-BE49-F238E27FC236}">
                <a16:creationId xmlns:a16="http://schemas.microsoft.com/office/drawing/2014/main" id="{21BB8569-AFD3-D444-A33E-0F05E908A52B}"/>
              </a:ext>
            </a:extLst>
          </p:cNvPr>
          <p:cNvSpPr>
            <a:spLocks noGrp="1"/>
          </p:cNvSpPr>
          <p:nvPr>
            <p:ph type="body" sz="quarter" idx="50" hasCustomPrompt="1"/>
          </p:nvPr>
        </p:nvSpPr>
        <p:spPr>
          <a:xfrm>
            <a:off x="6926400" y="1752750"/>
            <a:ext cx="2217600" cy="1638000"/>
          </a:xfrm>
          <a:solidFill>
            <a:srgbClr val="006DFF"/>
          </a:solidFill>
        </p:spPr>
        <p:txBody>
          <a:bodyPr lIns="36000" tIns="36000" rIns="36000" bIns="36000" anchor="ctr" anchorCtr="0"/>
          <a:lstStyle>
            <a:lvl1pPr marL="0" indent="0" algn="ctr">
              <a:buNone/>
              <a:defRPr>
                <a:solidFill>
                  <a:schemeClr val="tx1"/>
                </a:solidFill>
                <a:latin typeface="+mj-lt"/>
              </a:defRPr>
            </a:lvl1pPr>
          </a:lstStyle>
          <a:p>
            <a:pPr lvl="0"/>
            <a:r>
              <a:rPr lang="en-US"/>
              <a:t>Text</a:t>
            </a:r>
          </a:p>
        </p:txBody>
      </p:sp>
      <p:sp>
        <p:nvSpPr>
          <p:cNvPr id="28" name="Text Placeholder 25">
            <a:extLst>
              <a:ext uri="{FF2B5EF4-FFF2-40B4-BE49-F238E27FC236}">
                <a16:creationId xmlns:a16="http://schemas.microsoft.com/office/drawing/2014/main" id="{DE3E031A-9B5D-3040-BDEA-1A6630012413}"/>
              </a:ext>
            </a:extLst>
          </p:cNvPr>
          <p:cNvSpPr>
            <a:spLocks noGrp="1"/>
          </p:cNvSpPr>
          <p:nvPr>
            <p:ph type="body" sz="quarter" idx="51" hasCustomPrompt="1"/>
          </p:nvPr>
        </p:nvSpPr>
        <p:spPr>
          <a:xfrm>
            <a:off x="2268000" y="3505500"/>
            <a:ext cx="2217600" cy="1638000"/>
          </a:xfrm>
          <a:solidFill>
            <a:srgbClr val="4F98FF"/>
          </a:solidFill>
        </p:spPr>
        <p:txBody>
          <a:bodyPr lIns="36000" tIns="36000" rIns="36000" bIns="36000" anchor="ctr" anchorCtr="0"/>
          <a:lstStyle>
            <a:lvl1pPr marL="0" indent="0" algn="ctr">
              <a:buNone/>
              <a:defRPr>
                <a:solidFill>
                  <a:schemeClr val="tx1"/>
                </a:solidFill>
                <a:latin typeface="+mj-lt"/>
              </a:defRPr>
            </a:lvl1pPr>
          </a:lstStyle>
          <a:p>
            <a:pPr lvl="0"/>
            <a:r>
              <a:rPr lang="en-US"/>
              <a:t>Text</a:t>
            </a:r>
          </a:p>
        </p:txBody>
      </p:sp>
      <p:pic>
        <p:nvPicPr>
          <p:cNvPr id="19" name="Picture 18">
            <a:extLst>
              <a:ext uri="{FF2B5EF4-FFF2-40B4-BE49-F238E27FC236}">
                <a16:creationId xmlns:a16="http://schemas.microsoft.com/office/drawing/2014/main" id="{40FBA872-F253-4D2A-898F-003D26D2C8A6}"/>
              </a:ext>
            </a:extLst>
          </p:cNvPr>
          <p:cNvPicPr>
            <a:picLocks noChangeAspect="1"/>
          </p:cNvPicPr>
          <p:nvPr userDrawn="1"/>
        </p:nvPicPr>
        <p:blipFill>
          <a:blip r:embed="rId7" cstate="hqprint">
            <a:alphaModFix/>
            <a:extLst>
              <a:ext uri="{28A0092B-C50C-407E-A947-70E740481C1C}">
                <a14:useLocalDpi xmlns:a14="http://schemas.microsoft.com/office/drawing/2010/main"/>
              </a:ext>
            </a:extLst>
          </a:blip>
          <a:srcRect/>
          <a:stretch/>
        </p:blipFill>
        <p:spPr>
          <a:xfrm>
            <a:off x="105773" y="105527"/>
            <a:ext cx="1123200" cy="702000"/>
          </a:xfrm>
          <a:prstGeom prst="rect">
            <a:avLst/>
          </a:prstGeom>
        </p:spPr>
      </p:pic>
    </p:spTree>
    <p:extLst>
      <p:ext uri="{BB962C8B-B14F-4D97-AF65-F5344CB8AC3E}">
        <p14:creationId xmlns:p14="http://schemas.microsoft.com/office/powerpoint/2010/main" val="2497315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MR 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64166-2075-484F-AF01-6607DB576709}"/>
              </a:ext>
            </a:extLst>
          </p:cNvPr>
          <p:cNvPicPr>
            <a:picLocks noChangeAspect="1"/>
          </p:cNvPicPr>
          <p:nvPr userDrawn="1"/>
        </p:nvPicPr>
        <p:blipFill>
          <a:blip r:embed="rId2"/>
          <a:stretch>
            <a:fillRect/>
          </a:stretch>
        </p:blipFill>
        <p:spPr>
          <a:xfrm>
            <a:off x="0" y="0"/>
            <a:ext cx="9144000" cy="4621324"/>
          </a:xfrm>
          <a:prstGeom prst="rect">
            <a:avLst/>
          </a:prstGeom>
        </p:spPr>
      </p:pic>
      <p:sp>
        <p:nvSpPr>
          <p:cNvPr id="3" name="Rectangle 2"/>
          <p:cNvSpPr/>
          <p:nvPr userDrawn="1"/>
        </p:nvSpPr>
        <p:spPr>
          <a:xfrm>
            <a:off x="3465096" y="1804736"/>
            <a:ext cx="2177716" cy="14798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774997E3-EC38-4056-86D5-1C816D656C33}"/>
              </a:ext>
            </a:extLst>
          </p:cNvPr>
          <p:cNvPicPr>
            <a:picLocks noChangeAspect="1"/>
          </p:cNvPicPr>
          <p:nvPr userDrawn="1"/>
        </p:nvPicPr>
        <p:blipFill>
          <a:blip r:embed="rId3" cstate="hqprint">
            <a:alphaModFix/>
            <a:extLst>
              <a:ext uri="{28A0092B-C50C-407E-A947-70E740481C1C}">
                <a14:useLocalDpi xmlns:a14="http://schemas.microsoft.com/office/drawing/2010/main"/>
              </a:ext>
            </a:extLst>
          </a:blip>
          <a:srcRect/>
          <a:stretch/>
        </p:blipFill>
        <p:spPr>
          <a:xfrm>
            <a:off x="3591878" y="1933575"/>
            <a:ext cx="1889760" cy="1181100"/>
          </a:xfrm>
          <a:prstGeom prst="rect">
            <a:avLst/>
          </a:prstGeom>
        </p:spPr>
      </p:pic>
    </p:spTree>
    <p:extLst>
      <p:ext uri="{BB962C8B-B14F-4D97-AF65-F5344CB8AC3E}">
        <p14:creationId xmlns:p14="http://schemas.microsoft.com/office/powerpoint/2010/main" val="205303053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41E5-F456-4435-8907-A5B0174916F3}"/>
              </a:ext>
            </a:extLst>
          </p:cNvPr>
          <p:cNvSpPr>
            <a:spLocks noGrp="1"/>
          </p:cNvSpPr>
          <p:nvPr>
            <p:ph type="title"/>
          </p:nvPr>
        </p:nvSpPr>
        <p:spPr bwMode="gray">
          <a:xfrm>
            <a:off x="323851" y="987425"/>
            <a:ext cx="1786647" cy="755651"/>
          </a:xfrm>
        </p:spPr>
        <p:txBody>
          <a:bodyPr/>
          <a:lstStyle/>
          <a:p>
            <a:r>
              <a:rPr lang="en-US"/>
              <a:t>Click to edit Master title style</a:t>
            </a:r>
          </a:p>
        </p:txBody>
      </p:sp>
      <p:sp>
        <p:nvSpPr>
          <p:cNvPr id="6" name="Text Placeholder 5">
            <a:extLst>
              <a:ext uri="{FF2B5EF4-FFF2-40B4-BE49-F238E27FC236}">
                <a16:creationId xmlns:a16="http://schemas.microsoft.com/office/drawing/2014/main" id="{9E56DB2B-D43B-4F98-8B1D-371E9E466DD2}"/>
              </a:ext>
            </a:extLst>
          </p:cNvPr>
          <p:cNvSpPr>
            <a:spLocks noGrp="1"/>
          </p:cNvSpPr>
          <p:nvPr>
            <p:ph type="body" sz="quarter" idx="12" hasCustomPrompt="1"/>
          </p:nvPr>
        </p:nvSpPr>
        <p:spPr bwMode="gray">
          <a:xfrm>
            <a:off x="323850" y="1743077"/>
            <a:ext cx="1785600" cy="2305049"/>
          </a:xfrm>
        </p:spPr>
        <p:txBody>
          <a:bodyPr/>
          <a:lstStyle>
            <a:lvl1pPr>
              <a:defRPr lang="en-US" sz="1000" kern="1200" dirty="0" smtClean="0">
                <a:solidFill>
                  <a:schemeClr val="bg1">
                    <a:lumMod val="65000"/>
                    <a:lumOff val="35000"/>
                  </a:schemeClr>
                </a:solidFill>
                <a:latin typeface="RR Pioneer" panose="020B0503050201040103" pitchFamily="34" charset="0"/>
                <a:ea typeface="+mn-ea"/>
                <a:cs typeface="+mn-cs"/>
              </a:defRPr>
            </a:lvl1pPr>
          </a:lstStyle>
          <a:p>
            <a:pPr marL="0" lvl="0" indent="0" algn="l" defTabSz="685783" rtl="0" eaLnBrk="1" latinLnBrk="0" hangingPunct="1">
              <a:lnSpc>
                <a:spcPct val="100000"/>
              </a:lnSpc>
              <a:spcBef>
                <a:spcPts val="0"/>
              </a:spcBef>
              <a:buClr>
                <a:schemeClr val="bg2"/>
              </a:buClr>
              <a:buFont typeface="Wingdings" pitchFamily="2" charset="2"/>
              <a:buNone/>
            </a:pPr>
            <a:r>
              <a:rPr lang="en-US"/>
              <a:t>Edit Master text styles</a:t>
            </a:r>
          </a:p>
        </p:txBody>
      </p:sp>
      <p:sp>
        <p:nvSpPr>
          <p:cNvPr id="8" name="Text Placeholder 7">
            <a:extLst>
              <a:ext uri="{FF2B5EF4-FFF2-40B4-BE49-F238E27FC236}">
                <a16:creationId xmlns:a16="http://schemas.microsoft.com/office/drawing/2014/main" id="{75E7EA2E-BC60-4EE0-ACFA-DB7DC70447E1}"/>
              </a:ext>
            </a:extLst>
          </p:cNvPr>
          <p:cNvSpPr>
            <a:spLocks noGrp="1"/>
          </p:cNvSpPr>
          <p:nvPr>
            <p:ph type="body" sz="quarter" idx="13" hasCustomPrompt="1"/>
          </p:nvPr>
        </p:nvSpPr>
        <p:spPr bwMode="gray">
          <a:xfrm>
            <a:off x="2735263" y="987425"/>
            <a:ext cx="6084887" cy="755651"/>
          </a:xfrm>
        </p:spPr>
        <p:txBody>
          <a:bodyPr/>
          <a:lstStyle>
            <a:lvl1pPr>
              <a:defRPr lang="en-US" sz="1800" kern="1200" dirty="0" smtClean="0">
                <a:solidFill>
                  <a:schemeClr val="accent1"/>
                </a:solidFill>
                <a:latin typeface="+mj-lt"/>
                <a:ea typeface="+mn-ea"/>
                <a:cs typeface="+mn-cs"/>
              </a:defRPr>
            </a:lvl1pPr>
            <a:lvl2pPr marL="0" indent="0">
              <a:buNone/>
              <a:defRPr>
                <a:latin typeface="RR Pioneer" panose="020B0503050201040103" pitchFamily="34" charset="0"/>
              </a:defRPr>
            </a:lvl2pPr>
          </a:lstStyle>
          <a:p>
            <a:pPr marL="0" lvl="0" indent="0" algn="l" defTabSz="685783" rtl="0" eaLnBrk="1" latinLnBrk="0" hangingPunct="1">
              <a:lnSpc>
                <a:spcPct val="90000"/>
              </a:lnSpc>
              <a:spcBef>
                <a:spcPts val="750"/>
              </a:spcBef>
              <a:buClr>
                <a:schemeClr val="bg2"/>
              </a:buClr>
              <a:buFont typeface="Wingdings" pitchFamily="2" charset="2"/>
              <a:buNone/>
            </a:pPr>
            <a:r>
              <a:rPr lang="en-US"/>
              <a:t>Click to edit Master text styles</a:t>
            </a:r>
          </a:p>
        </p:txBody>
      </p:sp>
      <p:sp>
        <p:nvSpPr>
          <p:cNvPr id="10" name="Text Placeholder 9">
            <a:extLst>
              <a:ext uri="{FF2B5EF4-FFF2-40B4-BE49-F238E27FC236}">
                <a16:creationId xmlns:a16="http://schemas.microsoft.com/office/drawing/2014/main" id="{60E70348-C13B-4E51-A925-B785C0415DB4}"/>
              </a:ext>
            </a:extLst>
          </p:cNvPr>
          <p:cNvSpPr>
            <a:spLocks noGrp="1"/>
          </p:cNvSpPr>
          <p:nvPr>
            <p:ph type="body" sz="quarter" idx="14"/>
          </p:nvPr>
        </p:nvSpPr>
        <p:spPr bwMode="gray">
          <a:xfrm>
            <a:off x="2735264" y="1743077"/>
            <a:ext cx="6084887" cy="2881312"/>
          </a:xfrm>
        </p:spPr>
        <p:txBody>
          <a:bodyPr/>
          <a:lstStyle>
            <a:lvl1pPr>
              <a:defRPr>
                <a:solidFill>
                  <a:schemeClr val="bg1"/>
                </a:solidFill>
                <a:latin typeface="RR Pioneer" panose="020B0503050201040103" pitchFamily="34" charset="0"/>
              </a:defRPr>
            </a:lvl1pPr>
            <a:lvl2pPr>
              <a:defRPr>
                <a:solidFill>
                  <a:schemeClr val="bg1"/>
                </a:solidFill>
                <a:latin typeface="RR Pioneer" panose="020B0503050201040103" pitchFamily="34" charset="0"/>
              </a:defRPr>
            </a:lvl2pPr>
            <a:lvl3pPr>
              <a:defRPr>
                <a:solidFill>
                  <a:schemeClr val="bg1"/>
                </a:solidFill>
                <a:latin typeface="RR Pioneer" panose="020B0503050201040103" pitchFamily="34" charset="0"/>
              </a:defRPr>
            </a:lvl3pPr>
            <a:lvl4pPr>
              <a:defRPr>
                <a:solidFill>
                  <a:schemeClr val="bg1"/>
                </a:solidFill>
                <a:latin typeface="RR Pioneer" panose="020B0503050201040103" pitchFamily="34" charset="0"/>
              </a:defRPr>
            </a:lvl4pPr>
            <a:lvl5pPr>
              <a:defRPr>
                <a:solidFill>
                  <a:schemeClr val="bg1"/>
                </a:solidFill>
                <a:latin typeface="RR Pioneer" panose="020B0503050201040103" pitchFamily="34" charset="0"/>
              </a:defRPr>
            </a:lvl5pPr>
          </a:lstStyle>
          <a:p>
            <a:pPr lvl="0"/>
            <a:r>
              <a:rPr lang="en-US"/>
              <a:t>Edit Master text styles</a:t>
            </a:r>
          </a:p>
        </p:txBody>
      </p:sp>
      <p:sp>
        <p:nvSpPr>
          <p:cNvPr id="5" name="Fußzeilenplatzhalter 4">
            <a:extLst>
              <a:ext uri="{FF2B5EF4-FFF2-40B4-BE49-F238E27FC236}">
                <a16:creationId xmlns:a16="http://schemas.microsoft.com/office/drawing/2014/main" id="{63B0B8A0-BD16-479F-9D8A-EED25BEF6CE9}"/>
              </a:ext>
            </a:extLst>
          </p:cNvPr>
          <p:cNvSpPr>
            <a:spLocks noGrp="1"/>
          </p:cNvSpPr>
          <p:nvPr>
            <p:ph type="ftr" sz="quarter" idx="15"/>
          </p:nvPr>
        </p:nvSpPr>
        <p:spPr bwMode="gray"/>
        <p:txBody>
          <a:bodyPr/>
          <a:lstStyle/>
          <a:p>
            <a:r>
              <a:rPr lang="en-US"/>
              <a:t>Private © 2019 Rolls-Royce Not Subject to Export Control</a:t>
            </a:r>
            <a:endParaRPr lang="en-GB"/>
          </a:p>
        </p:txBody>
      </p:sp>
      <p:sp>
        <p:nvSpPr>
          <p:cNvPr id="7" name="Foliennummernplatzhalter 6">
            <a:extLst>
              <a:ext uri="{FF2B5EF4-FFF2-40B4-BE49-F238E27FC236}">
                <a16:creationId xmlns:a16="http://schemas.microsoft.com/office/drawing/2014/main" id="{5212D181-A755-49AE-B51E-FB0AEC29BC93}"/>
              </a:ext>
            </a:extLst>
          </p:cNvPr>
          <p:cNvSpPr>
            <a:spLocks noGrp="1"/>
          </p:cNvSpPr>
          <p:nvPr>
            <p:ph type="sldNum" sz="quarter" idx="16"/>
          </p:nvPr>
        </p:nvSpPr>
        <p:spPr bwMode="gray"/>
        <p:txBody>
          <a:bodyPr/>
          <a:lstStyle/>
          <a:p>
            <a:fld id="{6D11FE4E-4FB7-451D-AC48-A0B381E4258D}" type="slidenum">
              <a:rPr lang="en-US" smtClean="0"/>
              <a:pPr/>
              <a:t>‹#›</a:t>
            </a:fld>
            <a:endParaRPr lang="en-US"/>
          </a:p>
        </p:txBody>
      </p:sp>
    </p:spTree>
    <p:custDataLst>
      <p:tags r:id="rId1"/>
    </p:custDataLst>
    <p:extLst>
      <p:ext uri="{BB962C8B-B14F-4D97-AF65-F5344CB8AC3E}">
        <p14:creationId xmlns:p14="http://schemas.microsoft.com/office/powerpoint/2010/main" val="291635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4611353"/>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97377" y="532147"/>
            <a:ext cx="5836835" cy="695484"/>
          </a:xfrm>
          <a:prstGeom prst="rect">
            <a:avLst/>
          </a:prstGeom>
        </p:spPr>
        <p:txBody>
          <a:bodyPr lIns="0" tIns="0" rIns="0" bIns="0" anchor="t">
            <a:normAutofit/>
          </a:bodyPr>
          <a:lstStyle>
            <a:lvl1pPr marL="0" indent="0">
              <a:buNone/>
              <a:defRPr sz="2400" b="0">
                <a:solidFill>
                  <a:srgbClr val="4F98FF"/>
                </a:solidFill>
                <a:latin typeface="RR Pioneer Bold" panose="020B0803050201040103" pitchFamily="34" charset="0"/>
              </a:defRPr>
            </a:lvl1pPr>
          </a:lstStyle>
          <a:p>
            <a:r>
              <a:rPr lang="en-US" dirty="0"/>
              <a:t>Box option</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56917"/>
            <a:ext cx="1786647" cy="9556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GB" dirty="0"/>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1000">
                <a:solidFill>
                  <a:srgbClr val="666666"/>
                </a:solidFill>
              </a:defRPr>
            </a:lvl1pPr>
          </a:lstStyle>
          <a:p>
            <a:pPr lvl="0"/>
            <a:r>
              <a:rPr lang="en-US" dirty="0"/>
              <a:t>RR pioneer 10</a:t>
            </a:r>
          </a:p>
        </p:txBody>
      </p:sp>
      <p:sp>
        <p:nvSpPr>
          <p:cNvPr id="19" name="Text Placeholder 4">
            <a:extLst>
              <a:ext uri="{FF2B5EF4-FFF2-40B4-BE49-F238E27FC236}">
                <a16:creationId xmlns:a16="http://schemas.microsoft.com/office/drawing/2014/main" id="{0415BD7F-29D6-CB47-B7BA-5DFC582F855F}"/>
              </a:ext>
            </a:extLst>
          </p:cNvPr>
          <p:cNvSpPr>
            <a:spLocks noGrp="1"/>
          </p:cNvSpPr>
          <p:nvPr>
            <p:ph type="body" sz="quarter" idx="37" hasCustomPrompt="1"/>
          </p:nvPr>
        </p:nvSpPr>
        <p:spPr>
          <a:xfrm>
            <a:off x="2596321" y="987425"/>
            <a:ext cx="2948439" cy="1134000"/>
          </a:xfrm>
          <a:prstGeom prst="roundRect">
            <a:avLst>
              <a:gd name="adj" fmla="val 4279"/>
            </a:avLst>
          </a:prstGeom>
          <a:solidFill>
            <a:srgbClr val="10069F"/>
          </a:solidFill>
        </p:spPr>
        <p:txBody>
          <a:bodyPr lIns="144000" tIns="144000" rIns="0" bIns="936000">
            <a:noAutofit/>
          </a:bodyPr>
          <a:lstStyle>
            <a:lvl1pPr marL="0" indent="0" algn="l" defTabSz="685800"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20" name="Text Placeholder 4">
            <a:extLst>
              <a:ext uri="{FF2B5EF4-FFF2-40B4-BE49-F238E27FC236}">
                <a16:creationId xmlns:a16="http://schemas.microsoft.com/office/drawing/2014/main" id="{CDC0D93C-8478-7147-9A81-EF3586008F86}"/>
              </a:ext>
            </a:extLst>
          </p:cNvPr>
          <p:cNvSpPr>
            <a:spLocks noGrp="1"/>
          </p:cNvSpPr>
          <p:nvPr>
            <p:ph type="body" sz="quarter" idx="38" hasCustomPrompt="1"/>
          </p:nvPr>
        </p:nvSpPr>
        <p:spPr>
          <a:xfrm>
            <a:off x="5668079" y="987425"/>
            <a:ext cx="2948439" cy="1134000"/>
          </a:xfrm>
          <a:prstGeom prst="roundRect">
            <a:avLst>
              <a:gd name="adj" fmla="val 4279"/>
            </a:avLst>
          </a:prstGeom>
          <a:solidFill>
            <a:srgbClr val="10069F"/>
          </a:solidFill>
        </p:spPr>
        <p:txBody>
          <a:bodyPr lIns="144000" tIns="144000" rIns="0" bIns="936000">
            <a:noAutofit/>
          </a:bodyPr>
          <a:lstStyle>
            <a:lvl1pPr marL="0" indent="0" algn="l" defTabSz="685800"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21" name="Text Placeholder 4">
            <a:extLst>
              <a:ext uri="{FF2B5EF4-FFF2-40B4-BE49-F238E27FC236}">
                <a16:creationId xmlns:a16="http://schemas.microsoft.com/office/drawing/2014/main" id="{2EED0024-F970-F44B-A70B-E03F7D102879}"/>
              </a:ext>
            </a:extLst>
          </p:cNvPr>
          <p:cNvSpPr>
            <a:spLocks noGrp="1"/>
          </p:cNvSpPr>
          <p:nvPr>
            <p:ph type="body" sz="quarter" idx="39" hasCustomPrompt="1"/>
          </p:nvPr>
        </p:nvSpPr>
        <p:spPr>
          <a:xfrm>
            <a:off x="2596321" y="2176145"/>
            <a:ext cx="2948439" cy="1134000"/>
          </a:xfrm>
          <a:prstGeom prst="roundRect">
            <a:avLst>
              <a:gd name="adj" fmla="val 4279"/>
            </a:avLst>
          </a:prstGeom>
          <a:solidFill>
            <a:srgbClr val="006DFF"/>
          </a:solidFill>
        </p:spPr>
        <p:txBody>
          <a:bodyPr lIns="144000" tIns="144000" rIns="0" bIns="936000">
            <a:noAutofit/>
          </a:bodyPr>
          <a:lstStyle>
            <a:lvl1pPr marL="0" indent="0" algn="l" defTabSz="685800"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22" name="Text Placeholder 4">
            <a:extLst>
              <a:ext uri="{FF2B5EF4-FFF2-40B4-BE49-F238E27FC236}">
                <a16:creationId xmlns:a16="http://schemas.microsoft.com/office/drawing/2014/main" id="{DDC8BCEF-CEF4-2040-8676-105BEDD9A292}"/>
              </a:ext>
            </a:extLst>
          </p:cNvPr>
          <p:cNvSpPr>
            <a:spLocks noGrp="1"/>
          </p:cNvSpPr>
          <p:nvPr>
            <p:ph type="body" sz="quarter" idx="40" hasCustomPrompt="1"/>
          </p:nvPr>
        </p:nvSpPr>
        <p:spPr>
          <a:xfrm>
            <a:off x="5668229" y="2176145"/>
            <a:ext cx="2948439" cy="1134000"/>
          </a:xfrm>
          <a:prstGeom prst="roundRect">
            <a:avLst>
              <a:gd name="adj" fmla="val 4279"/>
            </a:avLst>
          </a:prstGeom>
          <a:solidFill>
            <a:srgbClr val="006DFF"/>
          </a:solidFill>
        </p:spPr>
        <p:txBody>
          <a:bodyPr lIns="144000" tIns="144000" rIns="0" bIns="936000">
            <a:noAutofit/>
          </a:bodyPr>
          <a:lstStyle>
            <a:lvl1pPr marL="0" indent="0" algn="l" defTabSz="685800" rtl="0" eaLnBrk="1" latinLnBrk="0" hangingPunct="1">
              <a:lnSpc>
                <a:spcPct val="90000"/>
              </a:lnSpc>
              <a:spcBef>
                <a:spcPct val="0"/>
              </a:spcBef>
              <a:buFont typeface="Arial" panose="020B0604020202020204" pitchFamily="34" charset="0"/>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23" name="Text Placeholder 4">
            <a:extLst>
              <a:ext uri="{FF2B5EF4-FFF2-40B4-BE49-F238E27FC236}">
                <a16:creationId xmlns:a16="http://schemas.microsoft.com/office/drawing/2014/main" id="{62D045D8-4307-434A-A2D4-1F60BC13EC58}"/>
              </a:ext>
            </a:extLst>
          </p:cNvPr>
          <p:cNvSpPr>
            <a:spLocks noGrp="1"/>
          </p:cNvSpPr>
          <p:nvPr>
            <p:ph type="body" sz="quarter" idx="41" hasCustomPrompt="1"/>
          </p:nvPr>
        </p:nvSpPr>
        <p:spPr>
          <a:xfrm>
            <a:off x="2596321" y="3364865"/>
            <a:ext cx="2948439"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24" name="Text Placeholder 4">
            <a:extLst>
              <a:ext uri="{FF2B5EF4-FFF2-40B4-BE49-F238E27FC236}">
                <a16:creationId xmlns:a16="http://schemas.microsoft.com/office/drawing/2014/main" id="{4EA6A869-6052-BA4C-88BE-A4C4E3784B9D}"/>
              </a:ext>
            </a:extLst>
          </p:cNvPr>
          <p:cNvSpPr>
            <a:spLocks noGrp="1"/>
          </p:cNvSpPr>
          <p:nvPr>
            <p:ph type="body" sz="quarter" idx="44" hasCustomPrompt="1"/>
          </p:nvPr>
        </p:nvSpPr>
        <p:spPr>
          <a:xfrm>
            <a:off x="5668229" y="3364865"/>
            <a:ext cx="2948439"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tx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25" name="Text Placeholder 13">
            <a:extLst>
              <a:ext uri="{FF2B5EF4-FFF2-40B4-BE49-F238E27FC236}">
                <a16:creationId xmlns:a16="http://schemas.microsoft.com/office/drawing/2014/main" id="{2D7F894C-8835-C246-B221-3273B0BBE6B0}"/>
              </a:ext>
            </a:extLst>
          </p:cNvPr>
          <p:cNvSpPr>
            <a:spLocks noGrp="1"/>
          </p:cNvSpPr>
          <p:nvPr>
            <p:ph type="body" sz="quarter" idx="45" hasCustomPrompt="1"/>
          </p:nvPr>
        </p:nvSpPr>
        <p:spPr>
          <a:xfrm>
            <a:off x="2759280" y="1569600"/>
            <a:ext cx="935139"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XXX</a:t>
            </a:r>
          </a:p>
        </p:txBody>
      </p:sp>
      <p:sp>
        <p:nvSpPr>
          <p:cNvPr id="26" name="Text Placeholder 13">
            <a:extLst>
              <a:ext uri="{FF2B5EF4-FFF2-40B4-BE49-F238E27FC236}">
                <a16:creationId xmlns:a16="http://schemas.microsoft.com/office/drawing/2014/main" id="{EEC852FA-13EC-AA4B-A716-44367F5419D6}"/>
              </a:ext>
            </a:extLst>
          </p:cNvPr>
          <p:cNvSpPr>
            <a:spLocks noGrp="1"/>
          </p:cNvSpPr>
          <p:nvPr>
            <p:ph type="body" sz="quarter" idx="46" hasCustomPrompt="1"/>
          </p:nvPr>
        </p:nvSpPr>
        <p:spPr>
          <a:xfrm>
            <a:off x="3353280" y="1569600"/>
            <a:ext cx="935139"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bn</a:t>
            </a:r>
          </a:p>
        </p:txBody>
      </p:sp>
      <p:sp>
        <p:nvSpPr>
          <p:cNvPr id="27" name="Text Placeholder 13">
            <a:extLst>
              <a:ext uri="{FF2B5EF4-FFF2-40B4-BE49-F238E27FC236}">
                <a16:creationId xmlns:a16="http://schemas.microsoft.com/office/drawing/2014/main" id="{C5DD8A65-D8CD-BE4E-8AD9-C1B26DD83362}"/>
              </a:ext>
            </a:extLst>
          </p:cNvPr>
          <p:cNvSpPr>
            <a:spLocks noGrp="1"/>
          </p:cNvSpPr>
          <p:nvPr>
            <p:ph type="body" sz="quarter" idx="47" hasCustomPrompt="1"/>
          </p:nvPr>
        </p:nvSpPr>
        <p:spPr>
          <a:xfrm>
            <a:off x="5837280" y="1569600"/>
            <a:ext cx="773299"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XXX</a:t>
            </a:r>
          </a:p>
        </p:txBody>
      </p:sp>
      <p:sp>
        <p:nvSpPr>
          <p:cNvPr id="28" name="Text Placeholder 13">
            <a:extLst>
              <a:ext uri="{FF2B5EF4-FFF2-40B4-BE49-F238E27FC236}">
                <a16:creationId xmlns:a16="http://schemas.microsoft.com/office/drawing/2014/main" id="{3D0C427C-FD1C-3145-899A-965F77C2A05F}"/>
              </a:ext>
            </a:extLst>
          </p:cNvPr>
          <p:cNvSpPr>
            <a:spLocks noGrp="1"/>
          </p:cNvSpPr>
          <p:nvPr>
            <p:ph type="body" sz="quarter" idx="48" hasCustomPrompt="1"/>
          </p:nvPr>
        </p:nvSpPr>
        <p:spPr>
          <a:xfrm>
            <a:off x="6445680" y="1569600"/>
            <a:ext cx="773299"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bn</a:t>
            </a:r>
          </a:p>
        </p:txBody>
      </p:sp>
      <p:sp>
        <p:nvSpPr>
          <p:cNvPr id="29" name="Text Placeholder 13">
            <a:extLst>
              <a:ext uri="{FF2B5EF4-FFF2-40B4-BE49-F238E27FC236}">
                <a16:creationId xmlns:a16="http://schemas.microsoft.com/office/drawing/2014/main" id="{E2062DAC-9855-B04C-B0E5-C1C94D8F2657}"/>
              </a:ext>
            </a:extLst>
          </p:cNvPr>
          <p:cNvSpPr>
            <a:spLocks noGrp="1"/>
          </p:cNvSpPr>
          <p:nvPr>
            <p:ph type="body" sz="quarter" idx="49" hasCustomPrompt="1"/>
          </p:nvPr>
        </p:nvSpPr>
        <p:spPr>
          <a:xfrm>
            <a:off x="5837280" y="2764800"/>
            <a:ext cx="696020"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XXX</a:t>
            </a:r>
          </a:p>
        </p:txBody>
      </p:sp>
      <p:sp>
        <p:nvSpPr>
          <p:cNvPr id="30" name="Text Placeholder 13">
            <a:extLst>
              <a:ext uri="{FF2B5EF4-FFF2-40B4-BE49-F238E27FC236}">
                <a16:creationId xmlns:a16="http://schemas.microsoft.com/office/drawing/2014/main" id="{E1FA82BF-0F17-2B4E-BAE8-EB3608613033}"/>
              </a:ext>
            </a:extLst>
          </p:cNvPr>
          <p:cNvSpPr>
            <a:spLocks noGrp="1"/>
          </p:cNvSpPr>
          <p:nvPr>
            <p:ph type="body" sz="quarter" idx="50" hasCustomPrompt="1"/>
          </p:nvPr>
        </p:nvSpPr>
        <p:spPr>
          <a:xfrm>
            <a:off x="6445680" y="27648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bn</a:t>
            </a:r>
          </a:p>
        </p:txBody>
      </p:sp>
      <p:sp>
        <p:nvSpPr>
          <p:cNvPr id="31" name="Text Placeholder 13">
            <a:extLst>
              <a:ext uri="{FF2B5EF4-FFF2-40B4-BE49-F238E27FC236}">
                <a16:creationId xmlns:a16="http://schemas.microsoft.com/office/drawing/2014/main" id="{C5698E71-6A2C-D843-95B3-40DA153F1BD8}"/>
              </a:ext>
            </a:extLst>
          </p:cNvPr>
          <p:cNvSpPr>
            <a:spLocks noGrp="1"/>
          </p:cNvSpPr>
          <p:nvPr>
            <p:ph type="body" sz="quarter" idx="51" hasCustomPrompt="1"/>
          </p:nvPr>
        </p:nvSpPr>
        <p:spPr>
          <a:xfrm>
            <a:off x="2759280" y="2764800"/>
            <a:ext cx="696020"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XXX</a:t>
            </a:r>
          </a:p>
        </p:txBody>
      </p:sp>
      <p:sp>
        <p:nvSpPr>
          <p:cNvPr id="32" name="Text Placeholder 13">
            <a:extLst>
              <a:ext uri="{FF2B5EF4-FFF2-40B4-BE49-F238E27FC236}">
                <a16:creationId xmlns:a16="http://schemas.microsoft.com/office/drawing/2014/main" id="{6583474B-7C8D-2142-B80C-6ACCEED0081D}"/>
              </a:ext>
            </a:extLst>
          </p:cNvPr>
          <p:cNvSpPr>
            <a:spLocks noGrp="1"/>
          </p:cNvSpPr>
          <p:nvPr>
            <p:ph type="body" sz="quarter" idx="52" hasCustomPrompt="1"/>
          </p:nvPr>
        </p:nvSpPr>
        <p:spPr>
          <a:xfrm>
            <a:off x="3353280" y="27648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bn</a:t>
            </a:r>
          </a:p>
        </p:txBody>
      </p:sp>
      <p:sp>
        <p:nvSpPr>
          <p:cNvPr id="33" name="Text Placeholder 13">
            <a:extLst>
              <a:ext uri="{FF2B5EF4-FFF2-40B4-BE49-F238E27FC236}">
                <a16:creationId xmlns:a16="http://schemas.microsoft.com/office/drawing/2014/main" id="{599F3488-E85D-E241-A96E-1A3D96CFAAAD}"/>
              </a:ext>
            </a:extLst>
          </p:cNvPr>
          <p:cNvSpPr>
            <a:spLocks noGrp="1"/>
          </p:cNvSpPr>
          <p:nvPr>
            <p:ph type="body" sz="quarter" idx="53" hasCustomPrompt="1"/>
          </p:nvPr>
        </p:nvSpPr>
        <p:spPr>
          <a:xfrm>
            <a:off x="2759280" y="3956400"/>
            <a:ext cx="696020" cy="482400"/>
          </a:xfrm>
        </p:spPr>
        <p:txBody>
          <a:bodyPr>
            <a:noAutofit/>
          </a:bodyPr>
          <a:lstStyle>
            <a:lvl1pPr marL="0" indent="0">
              <a:buNone/>
              <a:defRPr lang="en-US" sz="3200" kern="1200" dirty="0" smtClean="0">
                <a:solidFill>
                  <a:schemeClr val="tx1"/>
                </a:solidFill>
                <a:latin typeface="RR Pioneer Light Condensed" panose="020B030605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XXX</a:t>
            </a:r>
          </a:p>
        </p:txBody>
      </p:sp>
      <p:sp>
        <p:nvSpPr>
          <p:cNvPr id="34" name="Text Placeholder 13">
            <a:extLst>
              <a:ext uri="{FF2B5EF4-FFF2-40B4-BE49-F238E27FC236}">
                <a16:creationId xmlns:a16="http://schemas.microsoft.com/office/drawing/2014/main" id="{C86A8A8F-49D6-1848-B934-929EE31BE1E7}"/>
              </a:ext>
            </a:extLst>
          </p:cNvPr>
          <p:cNvSpPr>
            <a:spLocks noGrp="1"/>
          </p:cNvSpPr>
          <p:nvPr>
            <p:ph type="body" sz="quarter" idx="54" hasCustomPrompt="1"/>
          </p:nvPr>
        </p:nvSpPr>
        <p:spPr>
          <a:xfrm>
            <a:off x="3353280" y="39564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bn</a:t>
            </a:r>
          </a:p>
        </p:txBody>
      </p:sp>
      <p:sp>
        <p:nvSpPr>
          <p:cNvPr id="35" name="Text Placeholder 13">
            <a:extLst>
              <a:ext uri="{FF2B5EF4-FFF2-40B4-BE49-F238E27FC236}">
                <a16:creationId xmlns:a16="http://schemas.microsoft.com/office/drawing/2014/main" id="{5A927F31-876B-744B-94B6-3E6E2F1F5784}"/>
              </a:ext>
            </a:extLst>
          </p:cNvPr>
          <p:cNvSpPr>
            <a:spLocks noGrp="1"/>
          </p:cNvSpPr>
          <p:nvPr>
            <p:ph type="body" sz="quarter" idx="55" hasCustomPrompt="1"/>
          </p:nvPr>
        </p:nvSpPr>
        <p:spPr>
          <a:xfrm>
            <a:off x="5837280" y="3956400"/>
            <a:ext cx="696020" cy="482400"/>
          </a:xfrm>
        </p:spPr>
        <p:txBody>
          <a:bodyPr>
            <a:noAutofit/>
          </a:bodyPr>
          <a:lstStyle>
            <a:lvl1pPr marL="0" indent="0" algn="r">
              <a:buNone/>
              <a:defRPr lang="en-US" sz="3200" kern="1200" dirty="0" smtClean="0">
                <a:solidFill>
                  <a:schemeClr val="tx1"/>
                </a:solidFill>
                <a:latin typeface="RR Pioneer Light Condensed" panose="020B030605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XXX</a:t>
            </a:r>
          </a:p>
        </p:txBody>
      </p:sp>
      <p:sp>
        <p:nvSpPr>
          <p:cNvPr id="36" name="Text Placeholder 13">
            <a:extLst>
              <a:ext uri="{FF2B5EF4-FFF2-40B4-BE49-F238E27FC236}">
                <a16:creationId xmlns:a16="http://schemas.microsoft.com/office/drawing/2014/main" id="{A21861CE-DDB2-C646-9A9E-37CA2916FA44}"/>
              </a:ext>
            </a:extLst>
          </p:cNvPr>
          <p:cNvSpPr>
            <a:spLocks noGrp="1"/>
          </p:cNvSpPr>
          <p:nvPr>
            <p:ph type="body" sz="quarter" idx="56" hasCustomPrompt="1"/>
          </p:nvPr>
        </p:nvSpPr>
        <p:spPr>
          <a:xfrm>
            <a:off x="6445680" y="3956400"/>
            <a:ext cx="696020" cy="482400"/>
          </a:xfrm>
        </p:spPr>
        <p:txBody>
          <a:bodyPr anchor="ctr">
            <a:noAutofit/>
          </a:bodyPr>
          <a:lstStyle>
            <a:lvl1pPr marL="0" indent="0">
              <a:buNone/>
              <a:defRPr lang="en-US" sz="2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bn</a:t>
            </a:r>
          </a:p>
        </p:txBody>
      </p:sp>
      <p:sp>
        <p:nvSpPr>
          <p:cNvPr id="37" name="Text Placeholder 13">
            <a:extLst>
              <a:ext uri="{FF2B5EF4-FFF2-40B4-BE49-F238E27FC236}">
                <a16:creationId xmlns:a16="http://schemas.microsoft.com/office/drawing/2014/main" id="{829CFA2D-1ACC-524D-832B-1E315DF2A7C4}"/>
              </a:ext>
            </a:extLst>
          </p:cNvPr>
          <p:cNvSpPr>
            <a:spLocks noGrp="1"/>
          </p:cNvSpPr>
          <p:nvPr>
            <p:ph type="body" sz="quarter" idx="57" hasCustomPrompt="1"/>
          </p:nvPr>
        </p:nvSpPr>
        <p:spPr>
          <a:xfrm>
            <a:off x="8317680" y="3988800"/>
            <a:ext cx="204963" cy="396000"/>
          </a:xfrm>
        </p:spPr>
        <p:txBody>
          <a:bodyPr anchor="t">
            <a:noAutofit/>
          </a:bodyPr>
          <a:lstStyle>
            <a:lvl1pPr marL="0" indent="0">
              <a:buNone/>
              <a:defRPr lang="en-US" sz="1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a:t>
            </a:r>
          </a:p>
        </p:txBody>
      </p:sp>
      <p:sp>
        <p:nvSpPr>
          <p:cNvPr id="38" name="Text Placeholder 28">
            <a:extLst>
              <a:ext uri="{FF2B5EF4-FFF2-40B4-BE49-F238E27FC236}">
                <a16:creationId xmlns:a16="http://schemas.microsoft.com/office/drawing/2014/main" id="{E3DA7F83-A5F1-DD4A-960E-C80886CC766B}"/>
              </a:ext>
            </a:extLst>
          </p:cNvPr>
          <p:cNvSpPr>
            <a:spLocks noGrp="1"/>
          </p:cNvSpPr>
          <p:nvPr>
            <p:ph type="body" sz="quarter" idx="58" hasCustomPrompt="1"/>
          </p:nvPr>
        </p:nvSpPr>
        <p:spPr>
          <a:xfrm>
            <a:off x="7244879" y="3956400"/>
            <a:ext cx="1199889" cy="496800"/>
          </a:xfrm>
        </p:spPr>
        <p:txBody>
          <a:bodyPr>
            <a:noAutofit/>
          </a:bodyPr>
          <a:lstStyle>
            <a:lvl1pPr marL="0" indent="0" algn="r">
              <a:buFont typeface="Arial" panose="020B0604020202020204" pitchFamily="34" charset="0"/>
              <a:buNone/>
              <a:defRPr lang="en-US" sz="3200" kern="1200" dirty="0" smtClean="0">
                <a:solidFill>
                  <a:schemeClr val="tx1"/>
                </a:solidFill>
                <a:latin typeface="RR Pioneer Light Condensed" panose="020B0306050201060103" pitchFamily="34" charset="0"/>
                <a:ea typeface="+mn-ea"/>
                <a:cs typeface="+mn-cs"/>
              </a:defRPr>
            </a:lvl1pPr>
          </a:lstStyle>
          <a:p>
            <a:pPr lvl="0"/>
            <a:r>
              <a:rPr lang="en-US" dirty="0"/>
              <a:t>XX</a:t>
            </a:r>
          </a:p>
        </p:txBody>
      </p:sp>
      <p:sp>
        <p:nvSpPr>
          <p:cNvPr id="39" name="Text Placeholder 13">
            <a:extLst>
              <a:ext uri="{FF2B5EF4-FFF2-40B4-BE49-F238E27FC236}">
                <a16:creationId xmlns:a16="http://schemas.microsoft.com/office/drawing/2014/main" id="{872FD280-D72C-E64E-BAF7-003228D4323F}"/>
              </a:ext>
            </a:extLst>
          </p:cNvPr>
          <p:cNvSpPr>
            <a:spLocks noGrp="1"/>
          </p:cNvSpPr>
          <p:nvPr>
            <p:ph type="body" sz="quarter" idx="59" hasCustomPrompt="1"/>
          </p:nvPr>
        </p:nvSpPr>
        <p:spPr>
          <a:xfrm>
            <a:off x="8317680" y="2865600"/>
            <a:ext cx="204963" cy="396000"/>
          </a:xfrm>
        </p:spPr>
        <p:txBody>
          <a:bodyPr anchor="t">
            <a:noAutofit/>
          </a:bodyPr>
          <a:lstStyle>
            <a:lvl1pPr marL="0" indent="0">
              <a:buNone/>
              <a:defRPr lang="en-US" sz="1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a:t>
            </a:r>
          </a:p>
        </p:txBody>
      </p:sp>
      <p:sp>
        <p:nvSpPr>
          <p:cNvPr id="40" name="Text Placeholder 28">
            <a:extLst>
              <a:ext uri="{FF2B5EF4-FFF2-40B4-BE49-F238E27FC236}">
                <a16:creationId xmlns:a16="http://schemas.microsoft.com/office/drawing/2014/main" id="{3E6FB501-289D-A34B-BEA7-774B6B6A5D6D}"/>
              </a:ext>
            </a:extLst>
          </p:cNvPr>
          <p:cNvSpPr>
            <a:spLocks noGrp="1"/>
          </p:cNvSpPr>
          <p:nvPr>
            <p:ph type="body" sz="quarter" idx="60" hasCustomPrompt="1"/>
          </p:nvPr>
        </p:nvSpPr>
        <p:spPr>
          <a:xfrm>
            <a:off x="7244879" y="2764800"/>
            <a:ext cx="1199889" cy="496800"/>
          </a:xfrm>
        </p:spPr>
        <p:txBody>
          <a:bodyPr>
            <a:noAutofit/>
          </a:bodyPr>
          <a:lstStyle>
            <a:lvl1pPr marL="0" indent="0" algn="r">
              <a:buFont typeface="Arial" panose="020B0604020202020204" pitchFamily="34" charset="0"/>
              <a:buNone/>
              <a:defRPr lang="en-US" sz="3200" kern="1200" dirty="0" smtClean="0">
                <a:solidFill>
                  <a:schemeClr val="tx1"/>
                </a:solidFill>
                <a:latin typeface="RR Pioneer Light Condensed" panose="020B0306050201060103" pitchFamily="34" charset="0"/>
                <a:ea typeface="+mn-ea"/>
                <a:cs typeface="+mn-cs"/>
              </a:defRPr>
            </a:lvl1pPr>
          </a:lstStyle>
          <a:p>
            <a:pPr lvl="0"/>
            <a:r>
              <a:rPr lang="en-US" dirty="0"/>
              <a:t>XX</a:t>
            </a:r>
          </a:p>
        </p:txBody>
      </p:sp>
      <p:sp>
        <p:nvSpPr>
          <p:cNvPr id="41" name="Text Placeholder 13">
            <a:extLst>
              <a:ext uri="{FF2B5EF4-FFF2-40B4-BE49-F238E27FC236}">
                <a16:creationId xmlns:a16="http://schemas.microsoft.com/office/drawing/2014/main" id="{9B39366B-8D29-9B49-A43C-4D171B3EF5FE}"/>
              </a:ext>
            </a:extLst>
          </p:cNvPr>
          <p:cNvSpPr>
            <a:spLocks noGrp="1"/>
          </p:cNvSpPr>
          <p:nvPr>
            <p:ph type="body" sz="quarter" idx="61" hasCustomPrompt="1"/>
          </p:nvPr>
        </p:nvSpPr>
        <p:spPr>
          <a:xfrm>
            <a:off x="8317680" y="1656000"/>
            <a:ext cx="204963" cy="396000"/>
          </a:xfrm>
        </p:spPr>
        <p:txBody>
          <a:bodyPr anchor="t">
            <a:noAutofit/>
          </a:bodyPr>
          <a:lstStyle>
            <a:lvl1pPr marL="0" indent="0">
              <a:buNone/>
              <a:defRPr lang="en-US" sz="1400" kern="1200" dirty="0" smtClean="0">
                <a:solidFill>
                  <a:schemeClr val="tx1"/>
                </a:solidFill>
                <a:latin typeface="RR Pioneer UltraLight Condensed" panose="020B0206030201060103" pitchFamily="34" charset="0"/>
                <a:ea typeface="+mn-ea"/>
                <a:cs typeface="+mn-cs"/>
              </a:defRPr>
            </a:lvl1pPr>
          </a:lstStyle>
          <a:p>
            <a:pPr marL="171450" lvl="0" indent="-171450" algn="l" defTabSz="685800" rtl="0" eaLnBrk="1" latinLnBrk="0" hangingPunct="1">
              <a:lnSpc>
                <a:spcPct val="90000"/>
              </a:lnSpc>
              <a:spcBef>
                <a:spcPts val="750"/>
              </a:spcBef>
              <a:buClr>
                <a:schemeClr val="tx2"/>
              </a:buClr>
            </a:pPr>
            <a:r>
              <a:rPr lang="en-US" dirty="0"/>
              <a:t>%</a:t>
            </a:r>
          </a:p>
        </p:txBody>
      </p:sp>
      <p:sp>
        <p:nvSpPr>
          <p:cNvPr id="42" name="Text Placeholder 28">
            <a:extLst>
              <a:ext uri="{FF2B5EF4-FFF2-40B4-BE49-F238E27FC236}">
                <a16:creationId xmlns:a16="http://schemas.microsoft.com/office/drawing/2014/main" id="{3EB1E4AA-2E5F-6247-BF3D-FD74F2199FF4}"/>
              </a:ext>
            </a:extLst>
          </p:cNvPr>
          <p:cNvSpPr>
            <a:spLocks noGrp="1"/>
          </p:cNvSpPr>
          <p:nvPr>
            <p:ph type="body" sz="quarter" idx="62" hasCustomPrompt="1"/>
          </p:nvPr>
        </p:nvSpPr>
        <p:spPr>
          <a:xfrm>
            <a:off x="7244880" y="1555200"/>
            <a:ext cx="992230" cy="496800"/>
          </a:xfrm>
        </p:spPr>
        <p:txBody>
          <a:bodyPr>
            <a:noAutofit/>
          </a:bodyPr>
          <a:lstStyle>
            <a:lvl1pPr marL="0" indent="0" algn="r">
              <a:buFont typeface="Arial" panose="020B0604020202020204" pitchFamily="34" charset="0"/>
              <a:buNone/>
              <a:defRPr lang="en-US" sz="3200" kern="1200" dirty="0" smtClean="0">
                <a:solidFill>
                  <a:schemeClr val="tx1"/>
                </a:solidFill>
                <a:latin typeface="RR Pioneer Light Condensed" panose="020B0306050201060103" pitchFamily="34" charset="0"/>
                <a:ea typeface="+mn-ea"/>
                <a:cs typeface="+mn-cs"/>
              </a:defRPr>
            </a:lvl1pPr>
          </a:lstStyle>
          <a:p>
            <a:pPr lvl="0"/>
            <a:r>
              <a:rPr lang="en-US" dirty="0"/>
              <a:t>XX</a:t>
            </a:r>
          </a:p>
        </p:txBody>
      </p:sp>
      <p:pic>
        <p:nvPicPr>
          <p:cNvPr id="44" name="Picture 43" descr="A picture containing logo&#10;&#10;Description automatically generated">
            <a:extLst>
              <a:ext uri="{FF2B5EF4-FFF2-40B4-BE49-F238E27FC236}">
                <a16:creationId xmlns:a16="http://schemas.microsoft.com/office/drawing/2014/main" id="{B5D96E9F-6AE5-8C4D-8217-3E393B2A3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73" y="132662"/>
            <a:ext cx="1148278" cy="674865"/>
          </a:xfrm>
          <a:prstGeom prst="rect">
            <a:avLst/>
          </a:prstGeom>
        </p:spPr>
      </p:pic>
    </p:spTree>
    <p:extLst>
      <p:ext uri="{BB962C8B-B14F-4D97-AF65-F5344CB8AC3E}">
        <p14:creationId xmlns:p14="http://schemas.microsoft.com/office/powerpoint/2010/main" val="1606199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ext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ACD0447-5EA0-48B8-914A-C35D7D45729C}"/>
              </a:ext>
            </a:extLst>
          </p:cNvPr>
          <p:cNvGraphicFramePr>
            <a:graphicFrameLocks noChangeAspect="1"/>
          </p:cNvGraphicFramePr>
          <p:nvPr userDrawn="1">
            <p:custDataLst>
              <p:tags r:id="rId2"/>
            </p:custDataLst>
            <p:extLst>
              <p:ext uri="{D42A27DB-BD31-4B8C-83A1-F6EECF244321}">
                <p14:modId xmlns:p14="http://schemas.microsoft.com/office/powerpoint/2010/main" val="106161589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Folie" r:id="rId5" imgW="353" imgH="353" progId="TCLayout.ActiveDocument.1">
                  <p:embed/>
                </p:oleObj>
              </mc:Choice>
              <mc:Fallback>
                <p:oleObj name="think-cell Folie" r:id="rId5" imgW="353" imgH="353" progId="TCLayout.ActiveDocument.1">
                  <p:embed/>
                  <p:pic>
                    <p:nvPicPr>
                      <p:cNvPr id="4" name="Object 3" hidden="1">
                        <a:extLst>
                          <a:ext uri="{FF2B5EF4-FFF2-40B4-BE49-F238E27FC236}">
                            <a16:creationId xmlns:a16="http://schemas.microsoft.com/office/drawing/2014/main" id="{0ACD0447-5EA0-48B8-914A-C35D7D45729C}"/>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69BAF6E-78B5-413B-A14D-1C20A6A01CB3}"/>
              </a:ext>
            </a:extLst>
          </p:cNvPr>
          <p:cNvSpPr/>
          <p:nvPr userDrawn="1">
            <p:custDataLst>
              <p:tags r:id="rId3"/>
            </p:custDataLst>
          </p:nvPr>
        </p:nvSpPr>
        <p:spPr>
          <a:xfrm>
            <a:off x="1" y="1"/>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a:endParaRPr lang="en-US" sz="1500" b="0" i="0" baseline="0">
              <a:latin typeface="RR Pioneer Bold" panose="020B0803050201040103" pitchFamily="34" charset="0"/>
              <a:ea typeface="+mj-ea"/>
              <a:cs typeface="+mj-cs"/>
              <a:sym typeface="RR Pioneer Bold" panose="020B0803050201040103" pitchFamily="34" charset="0"/>
            </a:endParaRPr>
          </a:p>
        </p:txBody>
      </p:sp>
      <p:sp>
        <p:nvSpPr>
          <p:cNvPr id="2" name="Title 1">
            <a:extLst>
              <a:ext uri="{FF2B5EF4-FFF2-40B4-BE49-F238E27FC236}">
                <a16:creationId xmlns:a16="http://schemas.microsoft.com/office/drawing/2014/main" id="{FA5941E5-F456-4435-8907-A5B0174916F3}"/>
              </a:ext>
            </a:extLst>
          </p:cNvPr>
          <p:cNvSpPr>
            <a:spLocks noGrp="1"/>
          </p:cNvSpPr>
          <p:nvPr>
            <p:ph type="title"/>
          </p:nvPr>
        </p:nvSpPr>
        <p:spPr bwMode="gray">
          <a:xfrm>
            <a:off x="323851" y="987425"/>
            <a:ext cx="1786647" cy="755651"/>
          </a:xfrm>
        </p:spPr>
        <p:txBody>
          <a:bodyPr/>
          <a:lstStyle/>
          <a:p>
            <a:r>
              <a:rPr lang="de-DE"/>
              <a:t>Mastertitelformat bearbeiten</a:t>
            </a:r>
            <a:endParaRPr lang="en-US"/>
          </a:p>
        </p:txBody>
      </p:sp>
      <p:sp>
        <p:nvSpPr>
          <p:cNvPr id="6" name="Text Placeholder 5">
            <a:extLst>
              <a:ext uri="{FF2B5EF4-FFF2-40B4-BE49-F238E27FC236}">
                <a16:creationId xmlns:a16="http://schemas.microsoft.com/office/drawing/2014/main" id="{9E56DB2B-D43B-4F98-8B1D-371E9E466DD2}"/>
              </a:ext>
            </a:extLst>
          </p:cNvPr>
          <p:cNvSpPr>
            <a:spLocks noGrp="1"/>
          </p:cNvSpPr>
          <p:nvPr>
            <p:ph type="body" sz="quarter" idx="12" hasCustomPrompt="1"/>
          </p:nvPr>
        </p:nvSpPr>
        <p:spPr bwMode="gray">
          <a:xfrm>
            <a:off x="323850" y="1743077"/>
            <a:ext cx="1785600" cy="2305049"/>
          </a:xfrm>
        </p:spPr>
        <p:txBody>
          <a:bodyPr/>
          <a:lstStyle>
            <a:lvl1pPr>
              <a:defRPr lang="en-US" sz="1000" kern="1200" dirty="0" smtClean="0">
                <a:solidFill>
                  <a:schemeClr val="bg1">
                    <a:lumMod val="65000"/>
                    <a:lumOff val="35000"/>
                  </a:schemeClr>
                </a:solidFill>
                <a:latin typeface="+mn-lt"/>
                <a:ea typeface="+mn-ea"/>
                <a:cs typeface="+mn-cs"/>
              </a:defRPr>
            </a:lvl1pPr>
          </a:lstStyle>
          <a:p>
            <a:pPr marL="0" lvl="0" indent="0" algn="l" defTabSz="685783" rtl="0" eaLnBrk="1" latinLnBrk="0" hangingPunct="1">
              <a:lnSpc>
                <a:spcPct val="100000"/>
              </a:lnSpc>
              <a:spcBef>
                <a:spcPts val="0"/>
              </a:spcBef>
              <a:buClr>
                <a:schemeClr val="bg2"/>
              </a:buClr>
              <a:buFont typeface="Wingdings" pitchFamily="2" charset="2"/>
              <a:buNone/>
            </a:pPr>
            <a:r>
              <a:rPr lang="en-US"/>
              <a:t>Edit Master text styles</a:t>
            </a:r>
          </a:p>
        </p:txBody>
      </p:sp>
      <p:sp>
        <p:nvSpPr>
          <p:cNvPr id="8" name="Text Placeholder 7">
            <a:extLst>
              <a:ext uri="{FF2B5EF4-FFF2-40B4-BE49-F238E27FC236}">
                <a16:creationId xmlns:a16="http://schemas.microsoft.com/office/drawing/2014/main" id="{75E7EA2E-BC60-4EE0-ACFA-DB7DC70447E1}"/>
              </a:ext>
            </a:extLst>
          </p:cNvPr>
          <p:cNvSpPr>
            <a:spLocks noGrp="1"/>
          </p:cNvSpPr>
          <p:nvPr>
            <p:ph type="body" sz="quarter" idx="13"/>
          </p:nvPr>
        </p:nvSpPr>
        <p:spPr bwMode="gray">
          <a:xfrm>
            <a:off x="2735263" y="987425"/>
            <a:ext cx="6084887" cy="755651"/>
          </a:xfrm>
        </p:spPr>
        <p:txBody>
          <a:bodyPr/>
          <a:lstStyle>
            <a:lvl1pPr>
              <a:defRPr lang="en-US" sz="1800" kern="1200" dirty="0" smtClean="0">
                <a:solidFill>
                  <a:schemeClr val="accent1"/>
                </a:solidFill>
                <a:latin typeface="+mj-lt"/>
                <a:ea typeface="+mn-ea"/>
                <a:cs typeface="+mn-cs"/>
              </a:defRPr>
            </a:lvl1pPr>
            <a:lvl2pPr marL="0" indent="0">
              <a:buNone/>
              <a:defRPr>
                <a:latin typeface="RR Pioneer" panose="020B0503050201040103" pitchFamily="34" charset="0"/>
              </a:defRPr>
            </a:lvl2pPr>
          </a:lstStyle>
          <a:p>
            <a:pPr marL="0" lvl="0" indent="0" algn="l" defTabSz="685783" rtl="0" eaLnBrk="1" latinLnBrk="0" hangingPunct="1">
              <a:lnSpc>
                <a:spcPct val="90000"/>
              </a:lnSpc>
              <a:spcBef>
                <a:spcPts val="750"/>
              </a:spcBef>
              <a:buClr>
                <a:schemeClr val="bg2"/>
              </a:buClr>
              <a:buFont typeface="Wingdings" pitchFamily="2" charset="2"/>
              <a:buNone/>
            </a:pPr>
            <a:r>
              <a:rPr lang="de-DE"/>
              <a:t>Mastertextformat bearbeiten</a:t>
            </a:r>
          </a:p>
        </p:txBody>
      </p:sp>
      <p:sp>
        <p:nvSpPr>
          <p:cNvPr id="10" name="Text Placeholder 9">
            <a:extLst>
              <a:ext uri="{FF2B5EF4-FFF2-40B4-BE49-F238E27FC236}">
                <a16:creationId xmlns:a16="http://schemas.microsoft.com/office/drawing/2014/main" id="{60E70348-C13B-4E51-A925-B785C0415DB4}"/>
              </a:ext>
            </a:extLst>
          </p:cNvPr>
          <p:cNvSpPr>
            <a:spLocks noGrp="1"/>
          </p:cNvSpPr>
          <p:nvPr>
            <p:ph type="body" sz="quarter" idx="14"/>
          </p:nvPr>
        </p:nvSpPr>
        <p:spPr bwMode="gray">
          <a:xfrm>
            <a:off x="2735264" y="1743077"/>
            <a:ext cx="6084887" cy="2881312"/>
          </a:xfrm>
        </p:spPr>
        <p:txBody>
          <a:bodyPr/>
          <a:lstStyle>
            <a:lvl1pPr>
              <a:defRPr>
                <a:solidFill>
                  <a:schemeClr val="bg1"/>
                </a:solidFill>
                <a:latin typeface="+mn-lt"/>
              </a:defRPr>
            </a:lvl1pPr>
            <a:lvl2pPr>
              <a:defRPr>
                <a:solidFill>
                  <a:schemeClr val="bg1"/>
                </a:solidFill>
                <a:latin typeface="RR Pioneer" panose="020B0503050201040103" pitchFamily="34" charset="0"/>
              </a:defRPr>
            </a:lvl2pPr>
            <a:lvl3pPr>
              <a:defRPr>
                <a:solidFill>
                  <a:schemeClr val="bg1"/>
                </a:solidFill>
                <a:latin typeface="RR Pioneer" panose="020B0503050201040103" pitchFamily="34" charset="0"/>
              </a:defRPr>
            </a:lvl3pPr>
            <a:lvl4pPr>
              <a:defRPr>
                <a:solidFill>
                  <a:schemeClr val="bg1"/>
                </a:solidFill>
                <a:latin typeface="RR Pioneer" panose="020B0503050201040103" pitchFamily="34" charset="0"/>
              </a:defRPr>
            </a:lvl4pPr>
            <a:lvl5pPr>
              <a:defRPr>
                <a:solidFill>
                  <a:schemeClr val="bg1"/>
                </a:solidFill>
                <a:latin typeface="RR Pioneer" panose="020B0503050201040103" pitchFamily="34" charset="0"/>
              </a:defRPr>
            </a:lvl5pPr>
          </a:lstStyle>
          <a:p>
            <a:pPr lvl="0"/>
            <a:r>
              <a:rPr lang="de-DE"/>
              <a:t>Mastertextformat bearbeiten</a:t>
            </a:r>
          </a:p>
        </p:txBody>
      </p:sp>
      <p:sp>
        <p:nvSpPr>
          <p:cNvPr id="5" name="Fußzeilenplatzhalter 4">
            <a:extLst>
              <a:ext uri="{FF2B5EF4-FFF2-40B4-BE49-F238E27FC236}">
                <a16:creationId xmlns:a16="http://schemas.microsoft.com/office/drawing/2014/main" id="{63B0B8A0-BD16-479F-9D8A-EED25BEF6CE9}"/>
              </a:ext>
            </a:extLst>
          </p:cNvPr>
          <p:cNvSpPr>
            <a:spLocks noGrp="1"/>
          </p:cNvSpPr>
          <p:nvPr>
            <p:ph type="ftr" sz="quarter" idx="15"/>
          </p:nvPr>
        </p:nvSpPr>
        <p:spPr bwMode="gray"/>
        <p:txBody>
          <a:bodyPr/>
          <a:lstStyle/>
          <a:p>
            <a:r>
              <a:rPr lang="en-US"/>
              <a:t>Private © 2020 Rolls-Royce</a:t>
            </a:r>
          </a:p>
        </p:txBody>
      </p:sp>
      <p:sp>
        <p:nvSpPr>
          <p:cNvPr id="7" name="Foliennummernplatzhalter 6">
            <a:extLst>
              <a:ext uri="{FF2B5EF4-FFF2-40B4-BE49-F238E27FC236}">
                <a16:creationId xmlns:a16="http://schemas.microsoft.com/office/drawing/2014/main" id="{5212D181-A755-49AE-B51E-FB0AEC29BC93}"/>
              </a:ext>
            </a:extLst>
          </p:cNvPr>
          <p:cNvSpPr>
            <a:spLocks noGrp="1"/>
          </p:cNvSpPr>
          <p:nvPr>
            <p:ph type="sldNum" sz="quarter" idx="16"/>
          </p:nvPr>
        </p:nvSpPr>
        <p:spPr bwMode="gray"/>
        <p:txBody>
          <a:bodyPr/>
          <a:lstStyle/>
          <a:p>
            <a:fld id="{6D11FE4E-4FB7-451D-AC48-A0B381E4258D}" type="slidenum">
              <a:rPr lang="en-US" smtClean="0"/>
              <a:pPr/>
              <a:t>‹#›</a:t>
            </a:fld>
            <a:endParaRPr lang="en-US"/>
          </a:p>
        </p:txBody>
      </p:sp>
    </p:spTree>
    <p:custDataLst>
      <p:tags r:id="rId1"/>
    </p:custDataLst>
    <p:extLst>
      <p:ext uri="{BB962C8B-B14F-4D97-AF65-F5344CB8AC3E}">
        <p14:creationId xmlns:p14="http://schemas.microsoft.com/office/powerpoint/2010/main" val="168884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4663461"/>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415275" y="241449"/>
            <a:ext cx="5836835" cy="695484"/>
          </a:xfrm>
          <a:prstGeom prst="rect">
            <a:avLst/>
          </a:prstGeom>
        </p:spPr>
        <p:txBody>
          <a:bodyPr lIns="0" tIns="0" rIns="0" bIns="0" anchor="t">
            <a:normAutofit/>
          </a:bodyPr>
          <a:lstStyle>
            <a:lvl1pPr marL="0" indent="0">
              <a:buNone/>
              <a:defRPr sz="2400" b="0">
                <a:solidFill>
                  <a:srgbClr val="4F98FF"/>
                </a:solidFill>
                <a:latin typeface="RR Pioneer Bold" panose="020B0803050201040103" pitchFamily="34" charset="0"/>
              </a:defRPr>
            </a:lvl1pPr>
          </a:lstStyle>
          <a:p>
            <a:r>
              <a:rPr lang="en-US" dirty="0"/>
              <a:t>Picture option one</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56917"/>
            <a:ext cx="1786647" cy="9556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GB" dirty="0"/>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1000">
                <a:solidFill>
                  <a:srgbClr val="666666"/>
                </a:solidFill>
              </a:defRPr>
            </a:lvl1pPr>
          </a:lstStyle>
          <a:p>
            <a:pPr lvl="0"/>
            <a:r>
              <a:rPr lang="en-US" dirty="0"/>
              <a:t>RR pioneer 10</a:t>
            </a:r>
          </a:p>
        </p:txBody>
      </p:sp>
      <p:sp>
        <p:nvSpPr>
          <p:cNvPr id="43" name="Text Placeholder 25">
            <a:extLst>
              <a:ext uri="{FF2B5EF4-FFF2-40B4-BE49-F238E27FC236}">
                <a16:creationId xmlns:a16="http://schemas.microsoft.com/office/drawing/2014/main" id="{9A1CA62C-0369-2D49-B9A0-84A23A63DF9E}"/>
              </a:ext>
            </a:extLst>
          </p:cNvPr>
          <p:cNvSpPr>
            <a:spLocks noGrp="1"/>
          </p:cNvSpPr>
          <p:nvPr>
            <p:ph type="body" sz="quarter" idx="44" hasCustomPrompt="1"/>
          </p:nvPr>
        </p:nvSpPr>
        <p:spPr>
          <a:xfrm>
            <a:off x="2414976" y="642025"/>
            <a:ext cx="2070624" cy="860400"/>
          </a:xfrm>
          <a:solidFill>
            <a:srgbClr val="10069F"/>
          </a:solidFill>
        </p:spPr>
        <p:txBody>
          <a:bodyPr lIns="144000" rIns="144000" anchor="ctr"/>
          <a:lstStyle>
            <a:lvl1pPr marL="0" indent="0">
              <a:buNone/>
              <a:defRPr>
                <a:solidFill>
                  <a:schemeClr val="tx1"/>
                </a:solidFill>
                <a:latin typeface="+mj-lt"/>
              </a:defRPr>
            </a:lvl1pPr>
          </a:lstStyle>
          <a:p>
            <a:pPr lvl="0"/>
            <a:r>
              <a:rPr lang="en-US" dirty="0"/>
              <a:t>Title of box</a:t>
            </a:r>
          </a:p>
        </p:txBody>
      </p:sp>
      <p:sp>
        <p:nvSpPr>
          <p:cNvPr id="44" name="Text Placeholder 25">
            <a:extLst>
              <a:ext uri="{FF2B5EF4-FFF2-40B4-BE49-F238E27FC236}">
                <a16:creationId xmlns:a16="http://schemas.microsoft.com/office/drawing/2014/main" id="{33502DF8-F503-6F47-89A6-1C3E7D45FA80}"/>
              </a:ext>
            </a:extLst>
          </p:cNvPr>
          <p:cNvSpPr>
            <a:spLocks noGrp="1"/>
          </p:cNvSpPr>
          <p:nvPr>
            <p:ph type="body" sz="quarter" idx="45" hasCustomPrompt="1"/>
          </p:nvPr>
        </p:nvSpPr>
        <p:spPr>
          <a:xfrm>
            <a:off x="4646896" y="651753"/>
            <a:ext cx="2070624" cy="860400"/>
          </a:xfrm>
          <a:solidFill>
            <a:srgbClr val="006DFF"/>
          </a:solidFill>
        </p:spPr>
        <p:txBody>
          <a:bodyPr lIns="144000" rIns="144000" anchor="ct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tx1"/>
                </a:solidFill>
                <a:latin typeface="+mj-lt"/>
              </a:defRPr>
            </a:lvl1pPr>
          </a:lstStyle>
          <a:p>
            <a:pPr lvl="0"/>
            <a:r>
              <a:rPr lang="en-US" dirty="0"/>
              <a:t>Title of box</a:t>
            </a:r>
          </a:p>
        </p:txBody>
      </p:sp>
      <p:sp>
        <p:nvSpPr>
          <p:cNvPr id="45" name="Text Placeholder 25">
            <a:extLst>
              <a:ext uri="{FF2B5EF4-FFF2-40B4-BE49-F238E27FC236}">
                <a16:creationId xmlns:a16="http://schemas.microsoft.com/office/drawing/2014/main" id="{3A6CDA7B-B373-E64F-BC2A-4926AADE343E}"/>
              </a:ext>
            </a:extLst>
          </p:cNvPr>
          <p:cNvSpPr>
            <a:spLocks noGrp="1"/>
          </p:cNvSpPr>
          <p:nvPr>
            <p:ph type="body" sz="quarter" idx="46" hasCustomPrompt="1"/>
          </p:nvPr>
        </p:nvSpPr>
        <p:spPr>
          <a:xfrm>
            <a:off x="6849632" y="651753"/>
            <a:ext cx="2070624" cy="860400"/>
          </a:xfrm>
          <a:solidFill>
            <a:srgbClr val="4F98FF"/>
          </a:solidFill>
        </p:spPr>
        <p:txBody>
          <a:bodyPr lIns="144000" rIns="144000" anchor="ctr">
            <a:normAutofit/>
          </a:bodyPr>
          <a:lstStyle>
            <a:lvl1pPr marL="0" indent="0">
              <a:buNone/>
              <a:defRPr lang="en-US" sz="1400" b="0" kern="1200" dirty="0" smtClean="0">
                <a:solidFill>
                  <a:schemeClr val="tx1"/>
                </a:solidFill>
                <a:latin typeface="+mj-lt"/>
                <a:ea typeface="+mn-ea"/>
                <a:cs typeface="+mn-cs"/>
              </a:defRPr>
            </a:lvl1pPr>
          </a:lstStyle>
          <a:p>
            <a:pPr marL="171450" marR="0" lvl="0" indent="-171450" algn="l" defTabSz="685800" rtl="0" eaLnBrk="1" fontAlgn="auto" latinLnBrk="0" hangingPunct="1">
              <a:lnSpc>
                <a:spcPct val="90000"/>
              </a:lnSpc>
              <a:spcBef>
                <a:spcPts val="750"/>
              </a:spcBef>
              <a:spcAft>
                <a:spcPts val="0"/>
              </a:spcAft>
              <a:buClrTx/>
              <a:buSzTx/>
              <a:tabLst/>
            </a:pPr>
            <a:r>
              <a:rPr lang="en-US" dirty="0"/>
              <a:t>Title of box</a:t>
            </a:r>
          </a:p>
        </p:txBody>
      </p:sp>
      <p:sp>
        <p:nvSpPr>
          <p:cNvPr id="46" name="Picture Placeholder 29">
            <a:extLst>
              <a:ext uri="{FF2B5EF4-FFF2-40B4-BE49-F238E27FC236}">
                <a16:creationId xmlns:a16="http://schemas.microsoft.com/office/drawing/2014/main" id="{116CA033-6CD1-5447-AEBF-949B85F082C6}"/>
              </a:ext>
            </a:extLst>
          </p:cNvPr>
          <p:cNvSpPr>
            <a:spLocks noGrp="1"/>
          </p:cNvSpPr>
          <p:nvPr>
            <p:ph type="pic" sz="quarter" idx="47"/>
          </p:nvPr>
        </p:nvSpPr>
        <p:spPr>
          <a:xfrm>
            <a:off x="2415274" y="1516825"/>
            <a:ext cx="2067263" cy="1440000"/>
          </a:xfrm>
          <a:solidFill>
            <a:srgbClr val="8A8A8F"/>
          </a:solidFill>
        </p:spPr>
        <p:txBody>
          <a:bodyPr lIns="144000" tIns="108000"/>
          <a:lstStyle>
            <a:lvl1pPr marL="0" indent="0">
              <a:buNone/>
              <a:defRPr>
                <a:solidFill>
                  <a:schemeClr val="tx1"/>
                </a:solidFill>
              </a:defRPr>
            </a:lvl1pPr>
          </a:lstStyle>
          <a:p>
            <a:endParaRPr lang="en-GB" dirty="0"/>
          </a:p>
        </p:txBody>
      </p:sp>
      <p:sp>
        <p:nvSpPr>
          <p:cNvPr id="47" name="Picture Placeholder 29">
            <a:extLst>
              <a:ext uri="{FF2B5EF4-FFF2-40B4-BE49-F238E27FC236}">
                <a16:creationId xmlns:a16="http://schemas.microsoft.com/office/drawing/2014/main" id="{1F82FF99-36D3-364B-8FDF-C6AA938953D3}"/>
              </a:ext>
            </a:extLst>
          </p:cNvPr>
          <p:cNvSpPr>
            <a:spLocks noGrp="1"/>
          </p:cNvSpPr>
          <p:nvPr>
            <p:ph type="pic" sz="quarter" idx="48"/>
          </p:nvPr>
        </p:nvSpPr>
        <p:spPr>
          <a:xfrm>
            <a:off x="4650256" y="1526553"/>
            <a:ext cx="2067263" cy="1440000"/>
          </a:xfrm>
          <a:solidFill>
            <a:srgbClr val="8A8A8F"/>
          </a:solidFill>
        </p:spPr>
        <p:txBody>
          <a:bodyPr lIns="144000" tIns="108000"/>
          <a:lstStyle>
            <a:lvl1pPr marL="0" indent="0">
              <a:buNone/>
              <a:defRPr>
                <a:solidFill>
                  <a:schemeClr val="tx1"/>
                </a:solidFill>
              </a:defRPr>
            </a:lvl1pPr>
          </a:lstStyle>
          <a:p>
            <a:endParaRPr lang="en-GB" dirty="0"/>
          </a:p>
        </p:txBody>
      </p:sp>
      <p:sp>
        <p:nvSpPr>
          <p:cNvPr id="48" name="Picture Placeholder 29">
            <a:extLst>
              <a:ext uri="{FF2B5EF4-FFF2-40B4-BE49-F238E27FC236}">
                <a16:creationId xmlns:a16="http://schemas.microsoft.com/office/drawing/2014/main" id="{1F880921-2101-4143-A564-47CAB55D617B}"/>
              </a:ext>
            </a:extLst>
          </p:cNvPr>
          <p:cNvSpPr>
            <a:spLocks noGrp="1"/>
          </p:cNvSpPr>
          <p:nvPr>
            <p:ph type="pic" sz="quarter" idx="49"/>
          </p:nvPr>
        </p:nvSpPr>
        <p:spPr>
          <a:xfrm>
            <a:off x="6852992" y="1526553"/>
            <a:ext cx="2067263" cy="1440000"/>
          </a:xfrm>
          <a:solidFill>
            <a:srgbClr val="8A8A8F"/>
          </a:solidFill>
        </p:spPr>
        <p:txBody>
          <a:bodyPr lIns="144000" tIns="108000"/>
          <a:lstStyle>
            <a:lvl1pPr marL="0" indent="0">
              <a:buNone/>
              <a:defRPr>
                <a:solidFill>
                  <a:schemeClr val="tx1"/>
                </a:solidFill>
              </a:defRPr>
            </a:lvl1pPr>
          </a:lstStyle>
          <a:p>
            <a:endParaRPr lang="en-GB" dirty="0"/>
          </a:p>
        </p:txBody>
      </p:sp>
      <p:sp>
        <p:nvSpPr>
          <p:cNvPr id="49" name="Text Placeholder 25">
            <a:extLst>
              <a:ext uri="{FF2B5EF4-FFF2-40B4-BE49-F238E27FC236}">
                <a16:creationId xmlns:a16="http://schemas.microsoft.com/office/drawing/2014/main" id="{E09E929E-AFC0-0943-B4DB-178553AADBE8}"/>
              </a:ext>
            </a:extLst>
          </p:cNvPr>
          <p:cNvSpPr>
            <a:spLocks noGrp="1"/>
          </p:cNvSpPr>
          <p:nvPr>
            <p:ph type="body" sz="quarter" idx="50" hasCustomPrompt="1"/>
          </p:nvPr>
        </p:nvSpPr>
        <p:spPr>
          <a:xfrm>
            <a:off x="2415514" y="2971225"/>
            <a:ext cx="2070624" cy="1630219"/>
          </a:xfrm>
          <a:solidFill>
            <a:srgbClr val="666666"/>
          </a:solidFill>
        </p:spPr>
        <p:txBody>
          <a:bodyPr lIns="144000" tIns="144000" rIns="144000" anchor="t">
            <a:normAutofit/>
          </a:bodyPr>
          <a:lstStyle>
            <a:lvl1pPr marL="0" indent="0">
              <a:buNone/>
              <a:defRPr lang="en-US" sz="1400" kern="1200" dirty="0">
                <a:solidFill>
                  <a:schemeClr val="tx1"/>
                </a:solidFill>
                <a:latin typeface="+mj-lt"/>
                <a:ea typeface="+mn-ea"/>
                <a:cs typeface="+mn-cs"/>
              </a:defRPr>
            </a:lvl1pPr>
          </a:lstStyle>
          <a:p>
            <a:pPr marL="171450" lvl="0" indent="-171450" algn="l" defTabSz="685800" rtl="0" eaLnBrk="1" latinLnBrk="0" hangingPunct="1">
              <a:lnSpc>
                <a:spcPct val="90000"/>
              </a:lnSpc>
              <a:spcBef>
                <a:spcPts val="750"/>
              </a:spcBef>
            </a:pPr>
            <a:r>
              <a:rPr lang="en-US" dirty="0"/>
              <a:t>Title of box</a:t>
            </a:r>
          </a:p>
        </p:txBody>
      </p:sp>
      <p:sp>
        <p:nvSpPr>
          <p:cNvPr id="50" name="Text Placeholder 25">
            <a:extLst>
              <a:ext uri="{FF2B5EF4-FFF2-40B4-BE49-F238E27FC236}">
                <a16:creationId xmlns:a16="http://schemas.microsoft.com/office/drawing/2014/main" id="{1697AD0C-3518-8445-B316-AFD28BB1C3D6}"/>
              </a:ext>
            </a:extLst>
          </p:cNvPr>
          <p:cNvSpPr>
            <a:spLocks noGrp="1"/>
          </p:cNvSpPr>
          <p:nvPr>
            <p:ph type="body" sz="quarter" idx="51" hasCustomPrompt="1"/>
          </p:nvPr>
        </p:nvSpPr>
        <p:spPr>
          <a:xfrm>
            <a:off x="4646896" y="2980953"/>
            <a:ext cx="2070624" cy="1630219"/>
          </a:xfrm>
          <a:solidFill>
            <a:srgbClr val="666666"/>
          </a:solidFill>
        </p:spPr>
        <p:txBody>
          <a:bodyPr lIns="144000" tIns="144000" rIns="144000" anchor="t">
            <a:normAutofit/>
          </a:bodyPr>
          <a:lstStyle>
            <a:lvl1pPr marL="0" indent="0">
              <a:buNone/>
              <a:defRPr lang="en-US" sz="1400" kern="1200" dirty="0">
                <a:solidFill>
                  <a:schemeClr val="tx1"/>
                </a:solidFill>
                <a:latin typeface="+mj-lt"/>
                <a:ea typeface="+mn-ea"/>
                <a:cs typeface="+mn-cs"/>
              </a:defRPr>
            </a:lvl1pPr>
          </a:lstStyle>
          <a:p>
            <a:pPr marL="171450" lvl="0" indent="-171450" algn="l" defTabSz="685800" rtl="0" eaLnBrk="1" latinLnBrk="0" hangingPunct="1">
              <a:lnSpc>
                <a:spcPct val="90000"/>
              </a:lnSpc>
              <a:spcBef>
                <a:spcPts val="750"/>
              </a:spcBef>
            </a:pPr>
            <a:r>
              <a:rPr lang="en-US" dirty="0"/>
              <a:t>Title of box</a:t>
            </a:r>
          </a:p>
        </p:txBody>
      </p:sp>
      <p:sp>
        <p:nvSpPr>
          <p:cNvPr id="51" name="Text Placeholder 25">
            <a:extLst>
              <a:ext uri="{FF2B5EF4-FFF2-40B4-BE49-F238E27FC236}">
                <a16:creationId xmlns:a16="http://schemas.microsoft.com/office/drawing/2014/main" id="{44F5FE51-5FDD-A74C-B0B1-6334ADEC18F9}"/>
              </a:ext>
            </a:extLst>
          </p:cNvPr>
          <p:cNvSpPr>
            <a:spLocks noGrp="1"/>
          </p:cNvSpPr>
          <p:nvPr>
            <p:ph type="body" sz="quarter" idx="52" hasCustomPrompt="1"/>
          </p:nvPr>
        </p:nvSpPr>
        <p:spPr>
          <a:xfrm>
            <a:off x="6849632" y="2980953"/>
            <a:ext cx="2070624" cy="1630219"/>
          </a:xfrm>
          <a:solidFill>
            <a:srgbClr val="666666"/>
          </a:solidFill>
        </p:spPr>
        <p:txBody>
          <a:bodyPr lIns="144000" tIns="144000" rIns="144000" anchor="t">
            <a:normAutofit/>
          </a:bodyPr>
          <a:lstStyle>
            <a:lvl1pPr marL="0" indent="0">
              <a:buNone/>
              <a:defRPr lang="en-US" sz="1400" kern="1200" dirty="0">
                <a:solidFill>
                  <a:schemeClr val="tx1"/>
                </a:solidFill>
                <a:latin typeface="+mj-lt"/>
                <a:ea typeface="+mn-ea"/>
                <a:cs typeface="+mn-cs"/>
              </a:defRPr>
            </a:lvl1pPr>
          </a:lstStyle>
          <a:p>
            <a:pPr marL="171450" lvl="0" indent="-171450" algn="l" defTabSz="685800" rtl="0" eaLnBrk="1" latinLnBrk="0" hangingPunct="1">
              <a:lnSpc>
                <a:spcPct val="90000"/>
              </a:lnSpc>
              <a:spcBef>
                <a:spcPts val="750"/>
              </a:spcBef>
            </a:pPr>
            <a:r>
              <a:rPr lang="en-US" dirty="0"/>
              <a:t>Title of box</a:t>
            </a:r>
          </a:p>
        </p:txBody>
      </p:sp>
      <p:pic>
        <p:nvPicPr>
          <p:cNvPr id="18" name="Picture 17" descr="A picture containing logo&#10;&#10;Description automatically generated">
            <a:extLst>
              <a:ext uri="{FF2B5EF4-FFF2-40B4-BE49-F238E27FC236}">
                <a16:creationId xmlns:a16="http://schemas.microsoft.com/office/drawing/2014/main" id="{D7FBD992-A2C2-384A-810A-8562A02D2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73" y="132662"/>
            <a:ext cx="1148278" cy="674865"/>
          </a:xfrm>
          <a:prstGeom prst="rect">
            <a:avLst/>
          </a:prstGeom>
        </p:spPr>
      </p:pic>
    </p:spTree>
    <p:extLst>
      <p:ext uri="{BB962C8B-B14F-4D97-AF65-F5344CB8AC3E}">
        <p14:creationId xmlns:p14="http://schemas.microsoft.com/office/powerpoint/2010/main" val="75172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M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p:nvSpPr>
        <p:spPr>
          <a:xfrm>
            <a:off x="2274898" y="0"/>
            <a:ext cx="6869102" cy="4611172"/>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56917"/>
            <a:ext cx="1786647" cy="9556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lang="en-GB" sz="1500" kern="1200" dirty="0">
                <a:solidFill>
                  <a:srgbClr val="006DFF"/>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GB" dirty="0"/>
              <a:t>Sidebar headings are RR Pioneer bold 15pt (Cobalt)</a:t>
            </a:r>
          </a:p>
        </p:txBody>
      </p:sp>
      <p:sp>
        <p:nvSpPr>
          <p:cNvPr id="17" name="Text Placeholder 11">
            <a:extLst>
              <a:ext uri="{FF2B5EF4-FFF2-40B4-BE49-F238E27FC236}">
                <a16:creationId xmlns:a16="http://schemas.microsoft.com/office/drawing/2014/main" id="{66289E94-30A9-AD40-97C1-9575F5C5BDDC}"/>
              </a:ext>
            </a:extLst>
          </p:cNvPr>
          <p:cNvSpPr>
            <a:spLocks noGrp="1"/>
          </p:cNvSpPr>
          <p:nvPr>
            <p:ph type="body" sz="quarter" idx="42" hasCustomPrompt="1"/>
          </p:nvPr>
        </p:nvSpPr>
        <p:spPr>
          <a:xfrm>
            <a:off x="246176" y="1797008"/>
            <a:ext cx="1785600" cy="2116800"/>
          </a:xfrm>
        </p:spPr>
        <p:txBody>
          <a:bodyPr anchor="t" anchorCtr="0">
            <a:noAutofit/>
          </a:bodyPr>
          <a:lstStyle>
            <a:lvl1pPr marL="0" indent="0">
              <a:buNone/>
              <a:defRPr sz="1000">
                <a:solidFill>
                  <a:srgbClr val="666666"/>
                </a:solidFill>
              </a:defRPr>
            </a:lvl1pPr>
          </a:lstStyle>
          <a:p>
            <a:pPr lvl="0"/>
            <a:r>
              <a:rPr lang="en-US" dirty="0"/>
              <a:t>RR pioneer 10</a:t>
            </a:r>
          </a:p>
        </p:txBody>
      </p:sp>
      <p:sp>
        <p:nvSpPr>
          <p:cNvPr id="23" name="Picture Placeholder 29">
            <a:extLst>
              <a:ext uri="{FF2B5EF4-FFF2-40B4-BE49-F238E27FC236}">
                <a16:creationId xmlns:a16="http://schemas.microsoft.com/office/drawing/2014/main" id="{519E83AA-B12B-2940-9A51-A8254B84DE78}"/>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dirty="0"/>
          </a:p>
        </p:txBody>
      </p:sp>
      <p:sp>
        <p:nvSpPr>
          <p:cNvPr id="24" name="Text Placeholder 25">
            <a:extLst>
              <a:ext uri="{FF2B5EF4-FFF2-40B4-BE49-F238E27FC236}">
                <a16:creationId xmlns:a16="http://schemas.microsoft.com/office/drawing/2014/main" id="{DDA66391-0C14-1146-843C-5446B3078A8E}"/>
              </a:ext>
            </a:extLst>
          </p:cNvPr>
          <p:cNvSpPr>
            <a:spLocks noGrp="1"/>
          </p:cNvSpPr>
          <p:nvPr>
            <p:ph type="body" sz="quarter" idx="47" hasCustomPrompt="1"/>
          </p:nvPr>
        </p:nvSpPr>
        <p:spPr>
          <a:xfrm>
            <a:off x="2268000" y="0"/>
            <a:ext cx="2217600" cy="1638000"/>
          </a:xfrm>
          <a:solidFill>
            <a:srgbClr val="10069F"/>
          </a:solidFill>
        </p:spPr>
        <p:txBody>
          <a:bodyPr lIns="36000" tIns="36000" rIns="36000" bIns="36000" anchor="ctr" anchorCtr="0"/>
          <a:lstStyle>
            <a:lvl1pPr marL="0" indent="0" algn="ctr">
              <a:buNone/>
              <a:defRPr>
                <a:solidFill>
                  <a:schemeClr val="tx1"/>
                </a:solidFill>
                <a:latin typeface="+mj-lt"/>
              </a:defRPr>
            </a:lvl1pPr>
          </a:lstStyle>
          <a:p>
            <a:pPr lvl="0"/>
            <a:r>
              <a:rPr lang="en-US" dirty="0"/>
              <a:t>Text</a:t>
            </a:r>
          </a:p>
        </p:txBody>
      </p:sp>
      <p:sp>
        <p:nvSpPr>
          <p:cNvPr id="25" name="Picture Placeholder 29">
            <a:extLst>
              <a:ext uri="{FF2B5EF4-FFF2-40B4-BE49-F238E27FC236}">
                <a16:creationId xmlns:a16="http://schemas.microsoft.com/office/drawing/2014/main" id="{A1FEDD39-59B7-FE40-B7AF-85714EF47A7B}"/>
              </a:ext>
            </a:extLst>
          </p:cNvPr>
          <p:cNvSpPr>
            <a:spLocks noGrp="1"/>
          </p:cNvSpPr>
          <p:nvPr>
            <p:ph type="pic" sz="quarter" idx="48"/>
          </p:nvPr>
        </p:nvSpPr>
        <p:spPr>
          <a:xfrm>
            <a:off x="4492800" y="3505500"/>
            <a:ext cx="4651200" cy="1105672"/>
          </a:xfrm>
          <a:solidFill>
            <a:srgbClr val="8A8A8F"/>
          </a:solidFill>
        </p:spPr>
        <p:txBody>
          <a:bodyPr lIns="36000" tIns="36000" rIns="36000" bIns="36000" anchor="ctr"/>
          <a:lstStyle>
            <a:lvl1pPr marL="0" indent="0" algn="ctr">
              <a:buNone/>
              <a:defRPr>
                <a:solidFill>
                  <a:schemeClr val="tx1"/>
                </a:solidFill>
              </a:defRPr>
            </a:lvl1pPr>
          </a:lstStyle>
          <a:p>
            <a:endParaRPr lang="en-GB" dirty="0"/>
          </a:p>
        </p:txBody>
      </p:sp>
      <p:sp>
        <p:nvSpPr>
          <p:cNvPr id="26" name="Picture Placeholder 29">
            <a:extLst>
              <a:ext uri="{FF2B5EF4-FFF2-40B4-BE49-F238E27FC236}">
                <a16:creationId xmlns:a16="http://schemas.microsoft.com/office/drawing/2014/main" id="{AE33FB55-B16D-1543-A096-399BD9150DDD}"/>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marL="0" indent="0" algn="ctr">
              <a:buNone/>
              <a:defRPr>
                <a:solidFill>
                  <a:schemeClr val="tx1"/>
                </a:solidFill>
              </a:defRPr>
            </a:lvl1pPr>
          </a:lstStyle>
          <a:p>
            <a:endParaRPr lang="en-GB" dirty="0"/>
          </a:p>
        </p:txBody>
      </p:sp>
      <p:sp>
        <p:nvSpPr>
          <p:cNvPr id="27" name="Text Placeholder 25">
            <a:extLst>
              <a:ext uri="{FF2B5EF4-FFF2-40B4-BE49-F238E27FC236}">
                <a16:creationId xmlns:a16="http://schemas.microsoft.com/office/drawing/2014/main" id="{21BB8569-AFD3-D444-A33E-0F05E908A52B}"/>
              </a:ext>
            </a:extLst>
          </p:cNvPr>
          <p:cNvSpPr>
            <a:spLocks noGrp="1"/>
          </p:cNvSpPr>
          <p:nvPr>
            <p:ph type="body" sz="quarter" idx="50" hasCustomPrompt="1"/>
          </p:nvPr>
        </p:nvSpPr>
        <p:spPr>
          <a:xfrm>
            <a:off x="6926400" y="1752750"/>
            <a:ext cx="2217600" cy="1638000"/>
          </a:xfrm>
          <a:solidFill>
            <a:srgbClr val="006DFF"/>
          </a:solidFill>
        </p:spPr>
        <p:txBody>
          <a:bodyPr lIns="36000" tIns="36000" rIns="36000" bIns="36000" anchor="ctr" anchorCtr="0"/>
          <a:lstStyle>
            <a:lvl1pPr marL="0" indent="0" algn="ctr">
              <a:buNone/>
              <a:defRPr>
                <a:solidFill>
                  <a:schemeClr val="tx1"/>
                </a:solidFill>
                <a:latin typeface="+mj-lt"/>
              </a:defRPr>
            </a:lvl1pPr>
          </a:lstStyle>
          <a:p>
            <a:pPr lvl="0"/>
            <a:r>
              <a:rPr lang="en-US" dirty="0"/>
              <a:t>Text</a:t>
            </a:r>
          </a:p>
        </p:txBody>
      </p:sp>
      <p:sp>
        <p:nvSpPr>
          <p:cNvPr id="28" name="Text Placeholder 25">
            <a:extLst>
              <a:ext uri="{FF2B5EF4-FFF2-40B4-BE49-F238E27FC236}">
                <a16:creationId xmlns:a16="http://schemas.microsoft.com/office/drawing/2014/main" id="{DE3E031A-9B5D-3040-BDEA-1A6630012413}"/>
              </a:ext>
            </a:extLst>
          </p:cNvPr>
          <p:cNvSpPr>
            <a:spLocks noGrp="1"/>
          </p:cNvSpPr>
          <p:nvPr>
            <p:ph type="body" sz="quarter" idx="51" hasCustomPrompt="1"/>
          </p:nvPr>
        </p:nvSpPr>
        <p:spPr>
          <a:xfrm>
            <a:off x="2268000" y="3505500"/>
            <a:ext cx="2217600" cy="1105672"/>
          </a:xfrm>
          <a:solidFill>
            <a:srgbClr val="4F98FF"/>
          </a:solidFill>
        </p:spPr>
        <p:txBody>
          <a:bodyPr lIns="36000" tIns="36000" rIns="36000" bIns="36000" anchor="ctr" anchorCtr="0"/>
          <a:lstStyle>
            <a:lvl1pPr marL="0" indent="0" algn="ctr">
              <a:buNone/>
              <a:defRPr>
                <a:solidFill>
                  <a:schemeClr val="tx1"/>
                </a:solidFill>
                <a:latin typeface="+mj-lt"/>
              </a:defRPr>
            </a:lvl1pPr>
          </a:lstStyle>
          <a:p>
            <a:pPr lvl="0"/>
            <a:r>
              <a:rPr lang="en-US" dirty="0"/>
              <a:t>Text</a:t>
            </a:r>
          </a:p>
        </p:txBody>
      </p:sp>
      <p:pic>
        <p:nvPicPr>
          <p:cNvPr id="13" name="Picture 12" descr="A picture containing logo&#10;&#10;Description automatically generated">
            <a:extLst>
              <a:ext uri="{FF2B5EF4-FFF2-40B4-BE49-F238E27FC236}">
                <a16:creationId xmlns:a16="http://schemas.microsoft.com/office/drawing/2014/main" id="{4A386442-7577-1041-8FC0-24AABE525C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73" y="132662"/>
            <a:ext cx="1148278" cy="674865"/>
          </a:xfrm>
          <a:prstGeom prst="rect">
            <a:avLst/>
          </a:prstGeom>
        </p:spPr>
      </p:pic>
    </p:spTree>
    <p:extLst>
      <p:ext uri="{BB962C8B-B14F-4D97-AF65-F5344CB8AC3E}">
        <p14:creationId xmlns:p14="http://schemas.microsoft.com/office/powerpoint/2010/main" val="290141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R Closing slide">
    <p:bg>
      <p:bgPr>
        <a:solidFill>
          <a:schemeClr val="tx1">
            <a:alpha val="91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F274B-2DDA-4CAF-8A23-FDB3D7C32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21324"/>
          </a:xfrm>
          <a:prstGeom prst="rect">
            <a:avLst/>
          </a:prstGeom>
        </p:spPr>
      </p:pic>
      <p:sp>
        <p:nvSpPr>
          <p:cNvPr id="3" name="Rectangle 2"/>
          <p:cNvSpPr/>
          <p:nvPr userDrawn="1"/>
        </p:nvSpPr>
        <p:spPr>
          <a:xfrm>
            <a:off x="3379333" y="1743776"/>
            <a:ext cx="2368732" cy="1504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icture containing logo&#10;&#10;Description automatically generated">
            <a:extLst>
              <a:ext uri="{FF2B5EF4-FFF2-40B4-BE49-F238E27FC236}">
                <a16:creationId xmlns:a16="http://schemas.microsoft.com/office/drawing/2014/main" id="{4216676F-B01A-C645-A929-52F5A5522C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7574" y="1855820"/>
            <a:ext cx="2228852" cy="1309939"/>
          </a:xfrm>
          <a:prstGeom prst="rect">
            <a:avLst/>
          </a:prstGeom>
        </p:spPr>
      </p:pic>
    </p:spTree>
    <p:extLst>
      <p:ext uri="{BB962C8B-B14F-4D97-AF65-F5344CB8AC3E}">
        <p14:creationId xmlns:p14="http://schemas.microsoft.com/office/powerpoint/2010/main" val="17266562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op 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8B0C4-8B96-4907-AAD9-1622E0A5F7A0}"/>
              </a:ext>
            </a:extLst>
          </p:cNvPr>
          <p:cNvSpPr/>
          <p:nvPr userDrawn="1"/>
        </p:nvSpPr>
        <p:spPr>
          <a:xfrm>
            <a:off x="1" y="1095375"/>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R Pioneer" panose="020B0503050201040103" pitchFamily="34" charset="0"/>
            </a:endParaRPr>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1485900" y="236413"/>
            <a:ext cx="7334250" cy="516824"/>
          </a:xfrm>
        </p:spPr>
        <p:txBody>
          <a:bodyPr anchor="ctr"/>
          <a:lstStyle>
            <a:lvl1pPr>
              <a:defRPr>
                <a:solidFill>
                  <a:srgbClr val="006DFF"/>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t>‹#›</a:t>
            </a:fld>
            <a:endParaRPr lang="en-GB"/>
          </a:p>
        </p:txBody>
      </p:sp>
      <p:sp>
        <p:nvSpPr>
          <p:cNvPr id="11" name="Rectangle 10"/>
          <p:cNvSpPr/>
          <p:nvPr userDrawn="1"/>
        </p:nvSpPr>
        <p:spPr>
          <a:xfrm>
            <a:off x="-381000" y="14312"/>
            <a:ext cx="252000" cy="252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81000" y="368520"/>
            <a:ext cx="252000" cy="252000"/>
          </a:xfrm>
          <a:prstGeom prst="rect">
            <a:avLst/>
          </a:prstGeom>
          <a:solidFill>
            <a:srgbClr val="00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381000" y="722728"/>
            <a:ext cx="252000" cy="252000"/>
          </a:xfrm>
          <a:prstGeom prst="rect">
            <a:avLst/>
          </a:prstGeom>
          <a:solidFill>
            <a:srgbClr val="00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381000" y="1076936"/>
            <a:ext cx="252000" cy="252000"/>
          </a:xfrm>
          <a:prstGeom prst="rect">
            <a:avLst/>
          </a:prstGeom>
          <a:solidFill>
            <a:srgbClr val="81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381000" y="1431144"/>
            <a:ext cx="252000" cy="252000"/>
          </a:xfrm>
          <a:prstGeom prst="rect">
            <a:avLst/>
          </a:prstGeom>
          <a:solidFill>
            <a:srgbClr val="DB3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381000" y="1785352"/>
            <a:ext cx="252000" cy="252000"/>
          </a:xfrm>
          <a:prstGeom prst="rect">
            <a:avLst/>
          </a:prstGeom>
          <a:solidFill>
            <a:srgbClr val="E21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381000" y="2139560"/>
            <a:ext cx="252000" cy="252000"/>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logo&#10;&#10;Description automatically generated">
            <a:extLst>
              <a:ext uri="{FF2B5EF4-FFF2-40B4-BE49-F238E27FC236}">
                <a16:creationId xmlns:a16="http://schemas.microsoft.com/office/drawing/2014/main" id="{C790F4B1-69CA-46A6-AD58-D22B4C86D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73" y="132662"/>
            <a:ext cx="1148278" cy="674865"/>
          </a:xfrm>
          <a:prstGeom prst="rect">
            <a:avLst/>
          </a:prstGeom>
        </p:spPr>
      </p:pic>
      <p:sp>
        <p:nvSpPr>
          <p:cNvPr id="3" name="TextBox 2">
            <a:extLst>
              <a:ext uri="{FF2B5EF4-FFF2-40B4-BE49-F238E27FC236}">
                <a16:creationId xmlns:a16="http://schemas.microsoft.com/office/drawing/2014/main" id="{A811773C-FE9A-C1DD-BC2B-DCBBD426F3A3}"/>
              </a:ext>
            </a:extLst>
          </p:cNvPr>
          <p:cNvSpPr txBox="1"/>
          <p:nvPr userDrawn="1"/>
        </p:nvSpPr>
        <p:spPr>
          <a:xfrm>
            <a:off x="272" y="4607405"/>
            <a:ext cx="347237" cy="215444"/>
          </a:xfrm>
          <a:prstGeom prst="rect">
            <a:avLst/>
          </a:prstGeom>
          <a:noFill/>
        </p:spPr>
        <p:txBody>
          <a:bodyPr wrap="square" rtlCol="0">
            <a:spAutoFit/>
          </a:bodyPr>
          <a:lstStyle/>
          <a:p>
            <a:pPr algn="r"/>
            <a:fld id="{08E80C4F-F991-49D9-9709-D9215F6A9D89}" type="slidenum">
              <a:rPr lang="en-GB" sz="800" smtClean="0">
                <a:solidFill>
                  <a:srgbClr val="10069F"/>
                </a:solidFill>
                <a:latin typeface="RR Pioneer Bold" panose="020B0803050201040103" pitchFamily="34" charset="0"/>
              </a:rPr>
              <a:pPr algn="r"/>
              <a:t>‹#›</a:t>
            </a:fld>
            <a:endParaRPr lang="en-GB" sz="800" dirty="0">
              <a:solidFill>
                <a:srgbClr val="10069F"/>
              </a:solidFill>
              <a:latin typeface="RR Pioneer Bold" panose="020B0803050201040103" pitchFamily="34" charset="0"/>
            </a:endParaRPr>
          </a:p>
        </p:txBody>
      </p:sp>
      <p:grpSp>
        <p:nvGrpSpPr>
          <p:cNvPr id="5" name="Group 4">
            <a:extLst>
              <a:ext uri="{FF2B5EF4-FFF2-40B4-BE49-F238E27FC236}">
                <a16:creationId xmlns:a16="http://schemas.microsoft.com/office/drawing/2014/main" id="{F57CAB8A-0318-0C37-1009-FC68A6251AA0}"/>
              </a:ext>
            </a:extLst>
          </p:cNvPr>
          <p:cNvGrpSpPr/>
          <p:nvPr userDrawn="1"/>
        </p:nvGrpSpPr>
        <p:grpSpPr>
          <a:xfrm>
            <a:off x="117177" y="4733300"/>
            <a:ext cx="8959483" cy="288086"/>
            <a:chOff x="1501843" y="3958225"/>
            <a:chExt cx="8959483" cy="288086"/>
          </a:xfrm>
          <a:solidFill>
            <a:srgbClr val="EFEFF4"/>
          </a:solidFill>
        </p:grpSpPr>
        <p:pic>
          <p:nvPicPr>
            <p:cNvPr id="7" name="Picture 6">
              <a:extLst>
                <a:ext uri="{FF2B5EF4-FFF2-40B4-BE49-F238E27FC236}">
                  <a16:creationId xmlns:a16="http://schemas.microsoft.com/office/drawing/2014/main" id="{A3FD168C-8A4B-2DF1-6ACB-9ECF99E14C8B}"/>
                </a:ext>
              </a:extLst>
            </p:cNvPr>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006214" y="3958225"/>
              <a:ext cx="1455112" cy="288086"/>
            </a:xfrm>
            <a:prstGeom prst="rect">
              <a:avLst/>
            </a:prstGeom>
            <a:grpFill/>
          </p:spPr>
        </p:pic>
        <p:cxnSp>
          <p:nvCxnSpPr>
            <p:cNvPr id="8" name="Straight Connector 7">
              <a:extLst>
                <a:ext uri="{FF2B5EF4-FFF2-40B4-BE49-F238E27FC236}">
                  <a16:creationId xmlns:a16="http://schemas.microsoft.com/office/drawing/2014/main" id="{3D0DCC86-973C-CAC3-1C20-7243B8C4D94F}"/>
                </a:ext>
              </a:extLst>
            </p:cNvPr>
            <p:cNvCxnSpPr>
              <a:cxnSpLocks/>
            </p:cNvCxnSpPr>
            <p:nvPr/>
          </p:nvCxnSpPr>
          <p:spPr>
            <a:xfrm>
              <a:off x="1501843" y="4208733"/>
              <a:ext cx="8506453" cy="0"/>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C37F2A6-A876-88E5-CB16-11BEC2BAF848}"/>
              </a:ext>
            </a:extLst>
          </p:cNvPr>
          <p:cNvSpPr txBox="1"/>
          <p:nvPr userDrawn="1"/>
        </p:nvSpPr>
        <p:spPr>
          <a:xfrm>
            <a:off x="45430" y="4779355"/>
            <a:ext cx="4041491" cy="200055"/>
          </a:xfrm>
          <a:prstGeom prst="rect">
            <a:avLst/>
          </a:prstGeom>
          <a:noFill/>
        </p:spPr>
        <p:txBody>
          <a:bodyPr wrap="none" rtlCol="0">
            <a:spAutoFit/>
          </a:bodyPr>
          <a:lstStyle/>
          <a:p>
            <a:r>
              <a:rPr lang="en-GB" sz="700" kern="1200" dirty="0">
                <a:solidFill>
                  <a:schemeClr val="bg1"/>
                </a:solidFill>
                <a:latin typeface="+mn-lt"/>
                <a:ea typeface="+mn-ea"/>
                <a:cs typeface="+mn-cs"/>
              </a:rPr>
              <a:t>TS-GEN-01 Issue 4 | © 2024 Rolls-Royce SMR Ltd | SMR0012583 Issue 1 | Retention Category B</a:t>
            </a:r>
          </a:p>
        </p:txBody>
      </p:sp>
      <p:sp>
        <p:nvSpPr>
          <p:cNvPr id="13" name="TextBox 12">
            <a:extLst>
              <a:ext uri="{FF2B5EF4-FFF2-40B4-BE49-F238E27FC236}">
                <a16:creationId xmlns:a16="http://schemas.microsoft.com/office/drawing/2014/main" id="{8ECE4250-D312-F192-BCF7-22ABF5B4EDAC}"/>
              </a:ext>
            </a:extLst>
          </p:cNvPr>
          <p:cNvSpPr txBox="1"/>
          <p:nvPr userDrawn="1">
            <p:extLst>
              <p:ext uri="{1162E1C5-73C7-4A58-AE30-91384D911F3F}">
                <p184:classification xmlns:p184="http://schemas.microsoft.com/office/powerpoint/2018/4/main" val="ftr"/>
              </p:ext>
            </p:extLst>
          </p:nvPr>
        </p:nvSpPr>
        <p:spPr>
          <a:xfrm>
            <a:off x="2006600" y="4991100"/>
            <a:ext cx="5159375" cy="152400"/>
          </a:xfrm>
          <a:prstGeom prst="rect">
            <a:avLst/>
          </a:prstGeom>
        </p:spPr>
        <p:txBody>
          <a:bodyPr horzOverflow="overflow" lIns="0" tIns="0" rIns="0" bIns="0">
            <a:spAutoFit/>
          </a:bodyPr>
          <a:lstStyle/>
          <a:p>
            <a:pPr algn="ctr"/>
            <a:r>
              <a:rPr lang="en-GB" sz="1000" dirty="0">
                <a:solidFill>
                  <a:srgbClr val="000000"/>
                </a:solidFill>
                <a:latin typeface="Calibri" panose="020F0502020204030204" pitchFamily="34" charset="0"/>
                <a:cs typeface="Calibri" panose="020F0502020204030204" pitchFamily="34" charset="0"/>
              </a:rPr>
              <a:t>Public - Not Listed - Not subject to export controls</a:t>
            </a:r>
          </a:p>
        </p:txBody>
      </p:sp>
    </p:spTree>
    <p:custDataLst>
      <p:tags r:id="rId1"/>
    </p:custDataLst>
    <p:extLst>
      <p:ext uri="{BB962C8B-B14F-4D97-AF65-F5344CB8AC3E}">
        <p14:creationId xmlns:p14="http://schemas.microsoft.com/office/powerpoint/2010/main" val="347572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theme" Target="../theme/theme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image" Target="../media/image1.png"/><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B4B42-DD00-5044-84D5-F9B600142401}"/>
              </a:ext>
            </a:extLst>
          </p:cNvPr>
          <p:cNvSpPr>
            <a:spLocks noGrp="1"/>
          </p:cNvSpPr>
          <p:nvPr>
            <p:ph type="body" idx="1"/>
          </p:nvPr>
        </p:nvSpPr>
        <p:spPr>
          <a:xfrm>
            <a:off x="2587752" y="1370013"/>
            <a:ext cx="5927598" cy="3147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3">
            <a:extLst>
              <a:ext uri="{FF2B5EF4-FFF2-40B4-BE49-F238E27FC236}">
                <a16:creationId xmlns:a16="http://schemas.microsoft.com/office/drawing/2014/main" id="{648077B2-7371-1C4C-9D56-A07D6261B333}"/>
              </a:ext>
            </a:extLst>
          </p:cNvPr>
          <p:cNvSpPr>
            <a:spLocks noGrp="1"/>
          </p:cNvSpPr>
          <p:nvPr>
            <p:ph type="title"/>
          </p:nvPr>
        </p:nvSpPr>
        <p:spPr>
          <a:xfrm>
            <a:off x="2587752" y="274638"/>
            <a:ext cx="5927598"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3" name="TextBox 12">
            <a:extLst>
              <a:ext uri="{FF2B5EF4-FFF2-40B4-BE49-F238E27FC236}">
                <a16:creationId xmlns:a16="http://schemas.microsoft.com/office/drawing/2014/main" id="{26838262-4B9C-7943-84BF-C087279D6E9C}"/>
              </a:ext>
            </a:extLst>
          </p:cNvPr>
          <p:cNvSpPr txBox="1"/>
          <p:nvPr/>
        </p:nvSpPr>
        <p:spPr>
          <a:xfrm>
            <a:off x="272" y="4607405"/>
            <a:ext cx="347237" cy="215444"/>
          </a:xfrm>
          <a:prstGeom prst="rect">
            <a:avLst/>
          </a:prstGeom>
          <a:noFill/>
        </p:spPr>
        <p:txBody>
          <a:bodyPr wrap="square" rtlCol="0">
            <a:spAutoFit/>
          </a:bodyPr>
          <a:lstStyle/>
          <a:p>
            <a:pPr algn="r"/>
            <a:fld id="{08E80C4F-F991-49D9-9709-D9215F6A9D89}" type="slidenum">
              <a:rPr lang="en-GB" sz="800" smtClean="0">
                <a:solidFill>
                  <a:srgbClr val="10069F"/>
                </a:solidFill>
                <a:latin typeface="RR Pioneer Bold" panose="020B0803050201040103" pitchFamily="34" charset="0"/>
              </a:rPr>
              <a:pPr algn="r"/>
              <a:t>‹#›</a:t>
            </a:fld>
            <a:endParaRPr lang="en-GB" sz="800" dirty="0">
              <a:solidFill>
                <a:srgbClr val="10069F"/>
              </a:solidFill>
              <a:latin typeface="RR Pioneer Bold" panose="020B0803050201040103" pitchFamily="34" charset="0"/>
            </a:endParaRPr>
          </a:p>
        </p:txBody>
      </p:sp>
      <p:grpSp>
        <p:nvGrpSpPr>
          <p:cNvPr id="19" name="Group 18">
            <a:extLst>
              <a:ext uri="{FF2B5EF4-FFF2-40B4-BE49-F238E27FC236}">
                <a16:creationId xmlns:a16="http://schemas.microsoft.com/office/drawing/2014/main" id="{9B2A0B38-14D5-9041-8DFE-6CC2C514994D}"/>
              </a:ext>
            </a:extLst>
          </p:cNvPr>
          <p:cNvGrpSpPr/>
          <p:nvPr userDrawn="1"/>
        </p:nvGrpSpPr>
        <p:grpSpPr>
          <a:xfrm>
            <a:off x="117177" y="4733300"/>
            <a:ext cx="8959483" cy="288086"/>
            <a:chOff x="1501843" y="3958225"/>
            <a:chExt cx="8959483" cy="288086"/>
          </a:xfrm>
        </p:grpSpPr>
        <p:pic>
          <p:nvPicPr>
            <p:cNvPr id="20" name="Picture 19">
              <a:extLst>
                <a:ext uri="{FF2B5EF4-FFF2-40B4-BE49-F238E27FC236}">
                  <a16:creationId xmlns:a16="http://schemas.microsoft.com/office/drawing/2014/main" id="{0442E87B-0DD1-E344-B3D9-9899C0B48FE5}"/>
                </a:ext>
              </a:extLst>
            </p:cNvPr>
            <p:cNvPicPr/>
            <p:nvPr userDrawn="1"/>
          </p:nvPicPr>
          <p:blipFill rotWithShape="1">
            <a:blip r:embed="rId11">
              <a:extLst>
                <a:ext uri="{28A0092B-C50C-407E-A947-70E740481C1C}">
                  <a14:useLocalDpi xmlns:a14="http://schemas.microsoft.com/office/drawing/2010/main" val="0"/>
                </a:ext>
              </a:extLst>
            </a:blip>
            <a:srcRect/>
            <a:stretch/>
          </p:blipFill>
          <p:spPr>
            <a:xfrm>
              <a:off x="9006214" y="3958225"/>
              <a:ext cx="1455112" cy="288086"/>
            </a:xfrm>
            <a:prstGeom prst="rect">
              <a:avLst/>
            </a:prstGeom>
            <a:solidFill>
              <a:srgbClr val="10069F"/>
            </a:solidFill>
          </p:spPr>
        </p:pic>
        <p:cxnSp>
          <p:nvCxnSpPr>
            <p:cNvPr id="21" name="Straight Connector 20">
              <a:extLst>
                <a:ext uri="{FF2B5EF4-FFF2-40B4-BE49-F238E27FC236}">
                  <a16:creationId xmlns:a16="http://schemas.microsoft.com/office/drawing/2014/main" id="{FD4BC82B-DDF8-5143-A958-AF01F6665B90}"/>
                </a:ext>
              </a:extLst>
            </p:cNvPr>
            <p:cNvCxnSpPr>
              <a:cxnSpLocks/>
            </p:cNvCxnSpPr>
            <p:nvPr/>
          </p:nvCxnSpPr>
          <p:spPr>
            <a:xfrm>
              <a:off x="1501843" y="4208733"/>
              <a:ext cx="850645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B764050-7111-45D1-A547-4B28C146AA82}"/>
              </a:ext>
            </a:extLst>
          </p:cNvPr>
          <p:cNvSpPr txBox="1"/>
          <p:nvPr userDrawn="1"/>
        </p:nvSpPr>
        <p:spPr>
          <a:xfrm>
            <a:off x="45430" y="4779355"/>
            <a:ext cx="4041491" cy="200055"/>
          </a:xfrm>
          <a:prstGeom prst="rect">
            <a:avLst/>
          </a:prstGeom>
          <a:noFill/>
        </p:spPr>
        <p:txBody>
          <a:bodyPr wrap="none" rtlCol="0">
            <a:spAutoFit/>
          </a:bodyPr>
          <a:lstStyle/>
          <a:p>
            <a:r>
              <a:rPr lang="en-GB" sz="700" kern="1200" dirty="0">
                <a:solidFill>
                  <a:schemeClr val="bg1"/>
                </a:solidFill>
                <a:latin typeface="+mn-lt"/>
                <a:ea typeface="+mn-ea"/>
                <a:cs typeface="+mn-cs"/>
              </a:rPr>
              <a:t>TS-GEN-01 Issue 4 | © 2024 Rolls-Royce SMR Ltd | SMR0012583 Issue 1 | Retention Category B</a:t>
            </a:r>
          </a:p>
        </p:txBody>
      </p:sp>
      <p:sp>
        <p:nvSpPr>
          <p:cNvPr id="6" name="TextBox 5">
            <a:extLst>
              <a:ext uri="{FF2B5EF4-FFF2-40B4-BE49-F238E27FC236}">
                <a16:creationId xmlns:a16="http://schemas.microsoft.com/office/drawing/2014/main" id="{9189F92F-EBD2-4531-BC27-BDC313A2DDD1}"/>
              </a:ext>
            </a:extLst>
          </p:cNvPr>
          <p:cNvSpPr txBox="1"/>
          <p:nvPr>
            <p:extLst>
              <p:ext uri="{1162E1C5-73C7-4A58-AE30-91384D911F3F}">
                <p184:classification xmlns:p184="http://schemas.microsoft.com/office/powerpoint/2018/4/main" val="ftr"/>
              </p:ext>
            </p:extLst>
          </p:nvPr>
        </p:nvSpPr>
        <p:spPr>
          <a:xfrm>
            <a:off x="2006600" y="4991100"/>
            <a:ext cx="5159375" cy="152400"/>
          </a:xfrm>
          <a:prstGeom prst="rect">
            <a:avLst/>
          </a:prstGeom>
        </p:spPr>
        <p:txBody>
          <a:bodyPr horzOverflow="overflow" lIns="0" tIns="0" rIns="0" bIns="0">
            <a:spAutoFit/>
          </a:bodyPr>
          <a:lstStyle/>
          <a:p>
            <a:pPr algn="ctr"/>
            <a:r>
              <a:rPr lang="en-GB" sz="1000" dirty="0">
                <a:solidFill>
                  <a:srgbClr val="000000"/>
                </a:solidFill>
                <a:latin typeface="Calibri" panose="020F0502020204030204" pitchFamily="34" charset="0"/>
                <a:cs typeface="Calibri" panose="020F0502020204030204" pitchFamily="34" charset="0"/>
              </a:rPr>
              <a:t>Public - Not Listed - Not subject to export controls</a:t>
            </a:r>
          </a:p>
        </p:txBody>
      </p:sp>
    </p:spTree>
    <p:extLst>
      <p:ext uri="{BB962C8B-B14F-4D97-AF65-F5344CB8AC3E}">
        <p14:creationId xmlns:p14="http://schemas.microsoft.com/office/powerpoint/2010/main" val="1710593650"/>
      </p:ext>
    </p:extLst>
  </p:cSld>
  <p:clrMap bg1="dk1" tx1="lt1" bg2="dk2" tx2="lt2" accent1="accent1" accent2="accent2" accent3="accent3" accent4="accent4" accent5="accent5" accent6="accent6" hlink="hlink" folHlink="folHlink"/>
  <p:sldLayoutIdLst>
    <p:sldLayoutId id="2147483998" r:id="rId1"/>
    <p:sldLayoutId id="2147484011" r:id="rId2"/>
    <p:sldLayoutId id="2147484014" r:id="rId3"/>
    <p:sldLayoutId id="2147484038" r:id="rId4"/>
    <p:sldLayoutId id="2147484050" r:id="rId5"/>
    <p:sldLayoutId id="2147484062" r:id="rId6"/>
    <p:sldLayoutId id="2147484074" r:id="rId7"/>
    <p:sldLayoutId id="2147484026" r:id="rId8"/>
    <p:sldLayoutId id="2147484075" r:id="rId9"/>
  </p:sldLayoutIdLst>
  <p:hf sldNum="0" hdr="0" dt="0"/>
  <p:txStyles>
    <p:titleStyle>
      <a:lvl1pPr marL="0" indent="0" algn="l" defTabSz="685800" rtl="0" eaLnBrk="1" latinLnBrk="0" hangingPunct="1">
        <a:lnSpc>
          <a:spcPct val="90000"/>
        </a:lnSpc>
        <a:spcBef>
          <a:spcPct val="0"/>
        </a:spcBef>
        <a:buFont typeface="+mj-lt"/>
        <a:buNone/>
        <a:defRPr sz="1800" kern="1200">
          <a:solidFill>
            <a:srgbClr val="00477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rgbClr val="004777"/>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userDrawn="1">
          <p15:clr>
            <a:srgbClr val="F26B43"/>
          </p15:clr>
        </p15:guide>
        <p15:guide id="2" pos="774" userDrawn="1">
          <p15:clr>
            <a:srgbClr val="F26B43"/>
          </p15:clr>
        </p15:guide>
        <p15:guide id="3" pos="848" userDrawn="1">
          <p15:clr>
            <a:srgbClr val="F26B43"/>
          </p15:clr>
        </p15:guide>
        <p15:guide id="4" pos="1429" userDrawn="1">
          <p15:clr>
            <a:srgbClr val="F26B43"/>
          </p15:clr>
        </p15:guide>
        <p15:guide id="5" pos="1499" userDrawn="1">
          <p15:clr>
            <a:srgbClr val="F26B43"/>
          </p15:clr>
        </p15:guide>
        <p15:guide id="6" pos="2081" userDrawn="1">
          <p15:clr>
            <a:srgbClr val="F26B43"/>
          </p15:clr>
        </p15:guide>
        <p15:guide id="7" pos="2152" userDrawn="1">
          <p15:clr>
            <a:srgbClr val="F26B43"/>
          </p15:clr>
        </p15:guide>
        <p15:guide id="8" pos="2728" userDrawn="1">
          <p15:clr>
            <a:srgbClr val="F26B43"/>
          </p15:clr>
        </p15:guide>
        <p15:guide id="9" pos="2806" userDrawn="1">
          <p15:clr>
            <a:srgbClr val="F26B43"/>
          </p15:clr>
        </p15:guide>
        <p15:guide id="10" pos="3380" userDrawn="1">
          <p15:clr>
            <a:srgbClr val="F26B43"/>
          </p15:clr>
        </p15:guide>
        <p15:guide id="11" pos="3453" userDrawn="1">
          <p15:clr>
            <a:srgbClr val="F26B43"/>
          </p15:clr>
        </p15:guide>
        <p15:guide id="12" pos="4037" userDrawn="1">
          <p15:clr>
            <a:srgbClr val="F26B43"/>
          </p15:clr>
        </p15:guide>
        <p15:guide id="13" pos="4106" userDrawn="1">
          <p15:clr>
            <a:srgbClr val="F26B43"/>
          </p15:clr>
        </p15:guide>
        <p15:guide id="14" pos="4689" userDrawn="1">
          <p15:clr>
            <a:srgbClr val="F26B43"/>
          </p15:clr>
        </p15:guide>
        <p15:guide id="15" pos="4757" userDrawn="1">
          <p15:clr>
            <a:srgbClr val="F26B43"/>
          </p15:clr>
        </p15:guide>
        <p15:guide id="16" pos="5331" userDrawn="1">
          <p15:clr>
            <a:srgbClr val="F26B43"/>
          </p15:clr>
        </p15:guide>
        <p15:guide id="17" pos="5410" userDrawn="1">
          <p15:clr>
            <a:srgbClr val="F26B43"/>
          </p15:clr>
        </p15:guide>
        <p15:guide id="18" orient="horz" pos="146" userDrawn="1">
          <p15:clr>
            <a:srgbClr val="F26B43"/>
          </p15:clr>
        </p15:guide>
        <p15:guide id="19" orient="horz" pos="3003" userDrawn="1">
          <p15:clr>
            <a:srgbClr val="F26B43"/>
          </p15:clr>
        </p15:guide>
        <p15:guide id="20" orient="horz" pos="2550" userDrawn="1">
          <p15:clr>
            <a:srgbClr val="F26B43"/>
          </p15:clr>
        </p15:guide>
        <p15:guide id="21" orient="horz" pos="2051" userDrawn="1">
          <p15:clr>
            <a:srgbClr val="F26B43"/>
          </p15:clr>
        </p15:guide>
        <p15:guide id="22" orient="horz" pos="1590" userDrawn="1">
          <p15:clr>
            <a:srgbClr val="F26B43"/>
          </p15:clr>
        </p15:guide>
        <p15:guide id="23" orient="horz" pos="1098" userDrawn="1">
          <p15:clr>
            <a:srgbClr val="F26B43"/>
          </p15:clr>
        </p15:guide>
        <p15:guide id="24" orient="horz" pos="622" userDrawn="1">
          <p15:clr>
            <a:srgbClr val="F26B43"/>
          </p15:clr>
        </p15:guide>
        <p15:guide id="25" orient="horz" pos="2958" userDrawn="1">
          <p15:clr>
            <a:srgbClr val="F26B43"/>
          </p15:clr>
        </p15:guide>
        <p15:guide id="26" orient="horz" pos="31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B4B42-DD00-5044-84D5-F9B600142401}"/>
              </a:ext>
            </a:extLst>
          </p:cNvPr>
          <p:cNvSpPr>
            <a:spLocks noGrp="1"/>
          </p:cNvSpPr>
          <p:nvPr>
            <p:ph type="body" idx="1"/>
          </p:nvPr>
        </p:nvSpPr>
        <p:spPr>
          <a:xfrm>
            <a:off x="2587752" y="1370014"/>
            <a:ext cx="5927598" cy="31471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3">
            <a:extLst>
              <a:ext uri="{FF2B5EF4-FFF2-40B4-BE49-F238E27FC236}">
                <a16:creationId xmlns:a16="http://schemas.microsoft.com/office/drawing/2014/main" id="{648077B2-7371-1C4C-9D56-A07D6261B333}"/>
              </a:ext>
            </a:extLst>
          </p:cNvPr>
          <p:cNvSpPr>
            <a:spLocks noGrp="1"/>
          </p:cNvSpPr>
          <p:nvPr>
            <p:ph type="title"/>
          </p:nvPr>
        </p:nvSpPr>
        <p:spPr>
          <a:xfrm>
            <a:off x="2587752" y="274639"/>
            <a:ext cx="5927598"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 name="TextBox 1">
            <a:extLst>
              <a:ext uri="{FF2B5EF4-FFF2-40B4-BE49-F238E27FC236}">
                <a16:creationId xmlns:a16="http://schemas.microsoft.com/office/drawing/2014/main" id="{F2750AD6-6DF0-5486-876B-6F145C3C42D0}"/>
              </a:ext>
            </a:extLst>
          </p:cNvPr>
          <p:cNvSpPr txBox="1"/>
          <p:nvPr userDrawn="1"/>
        </p:nvSpPr>
        <p:spPr>
          <a:xfrm>
            <a:off x="272" y="4607405"/>
            <a:ext cx="347237" cy="215444"/>
          </a:xfrm>
          <a:prstGeom prst="rect">
            <a:avLst/>
          </a:prstGeom>
          <a:noFill/>
        </p:spPr>
        <p:txBody>
          <a:bodyPr wrap="square" rtlCol="0">
            <a:spAutoFit/>
          </a:bodyPr>
          <a:lstStyle/>
          <a:p>
            <a:pPr algn="r"/>
            <a:fld id="{08E80C4F-F991-49D9-9709-D9215F6A9D89}" type="slidenum">
              <a:rPr lang="en-GB" sz="800" smtClean="0">
                <a:solidFill>
                  <a:srgbClr val="10069F"/>
                </a:solidFill>
                <a:latin typeface="RR Pioneer Bold" panose="020B0803050201040103" pitchFamily="34" charset="0"/>
              </a:rPr>
              <a:pPr algn="r"/>
              <a:t>‹#›</a:t>
            </a:fld>
            <a:endParaRPr lang="en-GB" sz="800" dirty="0">
              <a:solidFill>
                <a:srgbClr val="10069F"/>
              </a:solidFill>
              <a:latin typeface="RR Pioneer Bold" panose="020B0803050201040103" pitchFamily="34" charset="0"/>
            </a:endParaRPr>
          </a:p>
        </p:txBody>
      </p:sp>
      <p:grpSp>
        <p:nvGrpSpPr>
          <p:cNvPr id="5" name="Group 4">
            <a:extLst>
              <a:ext uri="{FF2B5EF4-FFF2-40B4-BE49-F238E27FC236}">
                <a16:creationId xmlns:a16="http://schemas.microsoft.com/office/drawing/2014/main" id="{FD88AF82-7A66-F50E-DA92-B1843EB38033}"/>
              </a:ext>
            </a:extLst>
          </p:cNvPr>
          <p:cNvGrpSpPr/>
          <p:nvPr userDrawn="1"/>
        </p:nvGrpSpPr>
        <p:grpSpPr>
          <a:xfrm>
            <a:off x="117177" y="4733300"/>
            <a:ext cx="8959483" cy="288086"/>
            <a:chOff x="1501843" y="3958225"/>
            <a:chExt cx="8959483" cy="288086"/>
          </a:xfrm>
        </p:grpSpPr>
        <p:pic>
          <p:nvPicPr>
            <p:cNvPr id="7" name="Picture 6">
              <a:extLst>
                <a:ext uri="{FF2B5EF4-FFF2-40B4-BE49-F238E27FC236}">
                  <a16:creationId xmlns:a16="http://schemas.microsoft.com/office/drawing/2014/main" id="{1D950386-5B05-2907-2F1A-780F21FB79E5}"/>
                </a:ext>
              </a:extLst>
            </p:cNvPr>
            <p:cNvPicPr/>
            <p:nvPr userDrawn="1"/>
          </p:nvPicPr>
          <p:blipFill rotWithShape="1">
            <a:blip r:embed="rId43">
              <a:extLst>
                <a:ext uri="{28A0092B-C50C-407E-A947-70E740481C1C}">
                  <a14:useLocalDpi xmlns:a14="http://schemas.microsoft.com/office/drawing/2010/main" val="0"/>
                </a:ext>
              </a:extLst>
            </a:blip>
            <a:srcRect/>
            <a:stretch/>
          </p:blipFill>
          <p:spPr>
            <a:xfrm>
              <a:off x="9006214" y="3958225"/>
              <a:ext cx="1455112" cy="288086"/>
            </a:xfrm>
            <a:prstGeom prst="rect">
              <a:avLst/>
            </a:prstGeom>
            <a:solidFill>
              <a:srgbClr val="10069F"/>
            </a:solidFill>
          </p:spPr>
        </p:pic>
        <p:cxnSp>
          <p:nvCxnSpPr>
            <p:cNvPr id="8" name="Straight Connector 7">
              <a:extLst>
                <a:ext uri="{FF2B5EF4-FFF2-40B4-BE49-F238E27FC236}">
                  <a16:creationId xmlns:a16="http://schemas.microsoft.com/office/drawing/2014/main" id="{733F26E4-E6AC-9CB9-D959-43CB2ACA8333}"/>
                </a:ext>
              </a:extLst>
            </p:cNvPr>
            <p:cNvCxnSpPr>
              <a:cxnSpLocks/>
            </p:cNvCxnSpPr>
            <p:nvPr/>
          </p:nvCxnSpPr>
          <p:spPr>
            <a:xfrm>
              <a:off x="1501843" y="4208733"/>
              <a:ext cx="850645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F78E9D8-78BA-BFF4-50CE-350D4166D6F1}"/>
              </a:ext>
            </a:extLst>
          </p:cNvPr>
          <p:cNvSpPr txBox="1"/>
          <p:nvPr userDrawn="1"/>
        </p:nvSpPr>
        <p:spPr>
          <a:xfrm>
            <a:off x="45430" y="4779355"/>
            <a:ext cx="4041491" cy="200055"/>
          </a:xfrm>
          <a:prstGeom prst="rect">
            <a:avLst/>
          </a:prstGeom>
          <a:noFill/>
        </p:spPr>
        <p:txBody>
          <a:bodyPr wrap="none" rtlCol="0">
            <a:spAutoFit/>
          </a:bodyPr>
          <a:lstStyle/>
          <a:p>
            <a:r>
              <a:rPr lang="en-GB" sz="700" kern="1200" dirty="0">
                <a:solidFill>
                  <a:schemeClr val="bg1"/>
                </a:solidFill>
                <a:latin typeface="+mn-lt"/>
                <a:ea typeface="+mn-ea"/>
                <a:cs typeface="+mn-cs"/>
              </a:rPr>
              <a:t>TS-GEN-01 Issue 4 | © 2024 Rolls-Royce SMR Ltd | SMR0012583 Issue 1 | Retention Category B</a:t>
            </a:r>
          </a:p>
        </p:txBody>
      </p:sp>
      <p:sp>
        <p:nvSpPr>
          <p:cNvPr id="10" name="TextBox 9">
            <a:extLst>
              <a:ext uri="{FF2B5EF4-FFF2-40B4-BE49-F238E27FC236}">
                <a16:creationId xmlns:a16="http://schemas.microsoft.com/office/drawing/2014/main" id="{E248CD43-2EC2-5CCC-C36B-D26B60ED8173}"/>
              </a:ext>
            </a:extLst>
          </p:cNvPr>
          <p:cNvSpPr txBox="1"/>
          <p:nvPr userDrawn="1">
            <p:extLst>
              <p:ext uri="{1162E1C5-73C7-4A58-AE30-91384D911F3F}">
                <p184:classification xmlns:p184="http://schemas.microsoft.com/office/powerpoint/2018/4/main" val="ftr"/>
              </p:ext>
            </p:extLst>
          </p:nvPr>
        </p:nvSpPr>
        <p:spPr>
          <a:xfrm>
            <a:off x="2006600" y="4991100"/>
            <a:ext cx="5159375" cy="152400"/>
          </a:xfrm>
          <a:prstGeom prst="rect">
            <a:avLst/>
          </a:prstGeom>
        </p:spPr>
        <p:txBody>
          <a:bodyPr horzOverflow="overflow" lIns="0" tIns="0" rIns="0" bIns="0">
            <a:spAutoFit/>
          </a:bodyPr>
          <a:lstStyle/>
          <a:p>
            <a:pPr algn="ctr"/>
            <a:r>
              <a:rPr lang="en-GB" sz="1000" dirty="0">
                <a:solidFill>
                  <a:srgbClr val="000000"/>
                </a:solidFill>
                <a:latin typeface="Calibri" panose="020F0502020204030204" pitchFamily="34" charset="0"/>
                <a:cs typeface="Calibri" panose="020F0502020204030204" pitchFamily="34" charset="0"/>
              </a:rPr>
              <a:t>Public - Not Listed - Not subject to export controls</a:t>
            </a:r>
          </a:p>
        </p:txBody>
      </p:sp>
    </p:spTree>
    <p:extLst>
      <p:ext uri="{BB962C8B-B14F-4D97-AF65-F5344CB8AC3E}">
        <p14:creationId xmlns:p14="http://schemas.microsoft.com/office/powerpoint/2010/main" val="2326515405"/>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 id="2147484096" r:id="rId20"/>
    <p:sldLayoutId id="2147484097" r:id="rId21"/>
    <p:sldLayoutId id="2147484098" r:id="rId22"/>
    <p:sldLayoutId id="2147484099" r:id="rId23"/>
    <p:sldLayoutId id="2147484100" r:id="rId24"/>
    <p:sldLayoutId id="2147484101" r:id="rId25"/>
    <p:sldLayoutId id="2147484102" r:id="rId26"/>
    <p:sldLayoutId id="2147484103" r:id="rId27"/>
    <p:sldLayoutId id="2147484104" r:id="rId28"/>
    <p:sldLayoutId id="2147484105" r:id="rId29"/>
    <p:sldLayoutId id="2147484106" r:id="rId30"/>
    <p:sldLayoutId id="2147484107" r:id="rId31"/>
    <p:sldLayoutId id="2147484108" r:id="rId32"/>
    <p:sldLayoutId id="2147484109" r:id="rId33"/>
    <p:sldLayoutId id="2147484110" r:id="rId34"/>
    <p:sldLayoutId id="2147484111" r:id="rId35"/>
    <p:sldLayoutId id="2147484112" r:id="rId36"/>
    <p:sldLayoutId id="2147484113" r:id="rId37"/>
    <p:sldLayoutId id="2147484114" r:id="rId38"/>
    <p:sldLayoutId id="2147484115" r:id="rId39"/>
    <p:sldLayoutId id="2147484116" r:id="rId40"/>
    <p:sldLayoutId id="2147484117" r:id="rId41"/>
  </p:sldLayoutIdLst>
  <p:hf sldNum="0" hdr="0" ftr="0" dt="0"/>
  <p:txStyles>
    <p:titleStyle>
      <a:lvl1pPr marL="0" indent="0" algn="l" defTabSz="685783" rtl="0" eaLnBrk="1" latinLnBrk="0" hangingPunct="1">
        <a:lnSpc>
          <a:spcPct val="90000"/>
        </a:lnSpc>
        <a:spcBef>
          <a:spcPct val="0"/>
        </a:spcBef>
        <a:buFont typeface="+mj-lt"/>
        <a:buNone/>
        <a:defRPr sz="1800" kern="1200">
          <a:solidFill>
            <a:srgbClr val="00477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46" indent="-171446" algn="l" defTabSz="685783" rtl="0" eaLnBrk="1" latinLnBrk="0" hangingPunct="1">
        <a:lnSpc>
          <a:spcPct val="90000"/>
        </a:lnSpc>
        <a:spcBef>
          <a:spcPts val="750"/>
        </a:spcBef>
        <a:buClr>
          <a:srgbClr val="004777"/>
        </a:buClr>
        <a:buFont typeface="Wingdings" pitchFamily="2" charset="2"/>
        <a:buChar char="§"/>
        <a:defRPr sz="1500" kern="1200">
          <a:solidFill>
            <a:schemeClr val="bg1"/>
          </a:solidFill>
          <a:latin typeface="+mn-lt"/>
          <a:ea typeface="+mn-ea"/>
          <a:cs typeface="+mn-cs"/>
        </a:defRPr>
      </a:lvl1pPr>
      <a:lvl2pPr marL="514337" indent="-171446" algn="l" defTabSz="685783"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2pPr>
      <a:lvl3pPr marL="857228" indent="-171446" algn="l" defTabSz="685783"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3pPr>
      <a:lvl4pPr marL="1200120" indent="-171446" algn="l" defTabSz="685783"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4pPr>
      <a:lvl5pPr marL="1543012" indent="-171446" algn="l" defTabSz="685783"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774">
          <p15:clr>
            <a:srgbClr val="F26B43"/>
          </p15:clr>
        </p15:guide>
        <p15:guide id="3" pos="848">
          <p15:clr>
            <a:srgbClr val="F26B43"/>
          </p15:clr>
        </p15:guide>
        <p15:guide id="4" pos="1429">
          <p15:clr>
            <a:srgbClr val="F26B43"/>
          </p15:clr>
        </p15:guide>
        <p15:guide id="5" pos="1499">
          <p15:clr>
            <a:srgbClr val="F26B43"/>
          </p15:clr>
        </p15:guide>
        <p15:guide id="6" pos="2081">
          <p15:clr>
            <a:srgbClr val="F26B43"/>
          </p15:clr>
        </p15:guide>
        <p15:guide id="7" pos="2152">
          <p15:clr>
            <a:srgbClr val="F26B43"/>
          </p15:clr>
        </p15:guide>
        <p15:guide id="8" pos="2728">
          <p15:clr>
            <a:srgbClr val="F26B43"/>
          </p15:clr>
        </p15:guide>
        <p15:guide id="9" pos="2806">
          <p15:clr>
            <a:srgbClr val="F26B43"/>
          </p15:clr>
        </p15:guide>
        <p15:guide id="10" pos="3380">
          <p15:clr>
            <a:srgbClr val="F26B43"/>
          </p15:clr>
        </p15:guide>
        <p15:guide id="11" pos="3453">
          <p15:clr>
            <a:srgbClr val="F26B43"/>
          </p15:clr>
        </p15:guide>
        <p15:guide id="12" pos="4037">
          <p15:clr>
            <a:srgbClr val="F26B43"/>
          </p15:clr>
        </p15:guide>
        <p15:guide id="13" pos="4106">
          <p15:clr>
            <a:srgbClr val="F26B43"/>
          </p15:clr>
        </p15:guide>
        <p15:guide id="14" pos="4689">
          <p15:clr>
            <a:srgbClr val="F26B43"/>
          </p15:clr>
        </p15:guide>
        <p15:guide id="15" pos="4757">
          <p15:clr>
            <a:srgbClr val="F26B43"/>
          </p15:clr>
        </p15:guide>
        <p15:guide id="16" pos="5331">
          <p15:clr>
            <a:srgbClr val="F26B43"/>
          </p15:clr>
        </p15:guide>
        <p15:guide id="17" pos="5410">
          <p15:clr>
            <a:srgbClr val="F26B43"/>
          </p15:clr>
        </p15:guide>
        <p15:guide id="18" orient="horz" pos="146">
          <p15:clr>
            <a:srgbClr val="F26B43"/>
          </p15:clr>
        </p15:guide>
        <p15:guide id="19" orient="horz" pos="3003">
          <p15:clr>
            <a:srgbClr val="F26B43"/>
          </p15:clr>
        </p15:guide>
        <p15:guide id="20" orient="horz" pos="2550">
          <p15:clr>
            <a:srgbClr val="F26B43"/>
          </p15:clr>
        </p15:guide>
        <p15:guide id="21" orient="horz" pos="2051">
          <p15:clr>
            <a:srgbClr val="F26B43"/>
          </p15:clr>
        </p15:guide>
        <p15:guide id="22" orient="horz" pos="1590">
          <p15:clr>
            <a:srgbClr val="F26B43"/>
          </p15:clr>
        </p15:guide>
        <p15:guide id="23" orient="horz" pos="1098">
          <p15:clr>
            <a:srgbClr val="F26B43"/>
          </p15:clr>
        </p15:guide>
        <p15:guide id="24" orient="horz" pos="622">
          <p15:clr>
            <a:srgbClr val="F26B43"/>
          </p15:clr>
        </p15:guide>
        <p15:guide id="25" orient="horz" pos="2958">
          <p15:clr>
            <a:srgbClr val="F26B43"/>
          </p15:clr>
        </p15:guide>
        <p15:guide id="26" orient="horz" pos="31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novationfornuclear.co.uk/safetyandsecurity.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xml"/><Relationship Id="rId7"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bin"/><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innovationfornuclear.co.uk/safetyandsecurity.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DF5187-AC36-9E43-8734-77378D3F357A}"/>
              </a:ext>
            </a:extLst>
          </p:cNvPr>
          <p:cNvSpPr txBox="1">
            <a:spLocks/>
          </p:cNvSpPr>
          <p:nvPr/>
        </p:nvSpPr>
        <p:spPr>
          <a:xfrm>
            <a:off x="2746566" y="1831370"/>
            <a:ext cx="6084887" cy="424800"/>
          </a:xfrm>
          <a:prstGeom prst="rect">
            <a:avLst/>
          </a:prstGeom>
        </p:spPr>
        <p:txBody>
          <a:bodyPr/>
          <a:lstStyle>
            <a:lvl1pPr marL="0" indent="0" algn="l" defTabSz="685800" rtl="0" eaLnBrk="1" latinLnBrk="0" hangingPunct="1">
              <a:lnSpc>
                <a:spcPct val="90000"/>
              </a:lnSpc>
              <a:spcBef>
                <a:spcPct val="0"/>
              </a:spcBef>
              <a:buFont typeface="+mj-lt"/>
              <a:buNone/>
              <a:defRPr sz="1800" kern="1200">
                <a:solidFill>
                  <a:srgbClr val="00477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a:solidFill>
                  <a:schemeClr val="tx1"/>
                </a:solidFill>
              </a:rPr>
              <a:t>Secure by Design</a:t>
            </a:r>
          </a:p>
        </p:txBody>
      </p:sp>
      <p:sp>
        <p:nvSpPr>
          <p:cNvPr id="11" name="Subtitle 2">
            <a:extLst>
              <a:ext uri="{FF2B5EF4-FFF2-40B4-BE49-F238E27FC236}">
                <a16:creationId xmlns:a16="http://schemas.microsoft.com/office/drawing/2014/main" id="{E303E9EE-DBBB-4949-A103-1DDB8B1A665E}"/>
              </a:ext>
            </a:extLst>
          </p:cNvPr>
          <p:cNvSpPr txBox="1">
            <a:spLocks/>
          </p:cNvSpPr>
          <p:nvPr/>
        </p:nvSpPr>
        <p:spPr>
          <a:xfrm>
            <a:off x="2783899" y="2456007"/>
            <a:ext cx="6084000" cy="1163886"/>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004777"/>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a:solidFill>
                  <a:schemeClr val="tx1"/>
                </a:solidFill>
              </a:rPr>
              <a:t>Lessons from the Nuclear Industry</a:t>
            </a:r>
          </a:p>
          <a:p>
            <a:pPr marL="0" indent="0">
              <a:buNone/>
            </a:pPr>
            <a:endParaRPr lang="en-GB" sz="2400" dirty="0">
              <a:solidFill>
                <a:schemeClr val="tx1"/>
              </a:solidFill>
            </a:endParaRPr>
          </a:p>
          <a:p>
            <a:pPr marL="0" indent="0">
              <a:buNone/>
            </a:pPr>
            <a:r>
              <a:rPr lang="en-GB" sz="2400" dirty="0">
                <a:solidFill>
                  <a:schemeClr val="tx1"/>
                </a:solidFill>
              </a:rPr>
              <a:t>Rob Barnes MEng AUS MIET </a:t>
            </a:r>
            <a:r>
              <a:rPr lang="en-GB" sz="2400" dirty="0" err="1">
                <a:solidFill>
                  <a:schemeClr val="tx1"/>
                </a:solidFill>
              </a:rPr>
              <a:t>MSyI</a:t>
            </a:r>
            <a:r>
              <a:rPr lang="en-GB" sz="2400" dirty="0">
                <a:solidFill>
                  <a:schemeClr val="tx1"/>
                </a:solidFill>
              </a:rPr>
              <a:t> GICSP</a:t>
            </a:r>
            <a:endParaRPr lang="en-GB" dirty="0">
              <a:solidFill>
                <a:schemeClr val="tx1"/>
              </a:solidFill>
            </a:endParaRPr>
          </a:p>
          <a:p>
            <a:pPr marL="0" indent="0">
              <a:buNone/>
            </a:pPr>
            <a:r>
              <a:rPr lang="en-GB" sz="1600" dirty="0">
                <a:solidFill>
                  <a:schemeClr val="tx1"/>
                </a:solidFill>
              </a:rPr>
              <a:t>8/9th July 2024</a:t>
            </a:r>
          </a:p>
          <a:p>
            <a:endParaRPr lang="en-GB" sz="1600" dirty="0">
              <a:solidFill>
                <a:schemeClr val="tx1"/>
              </a:solidFill>
            </a:endParaRPr>
          </a:p>
          <a:p>
            <a:endParaRPr lang="en-GB" sz="1400" dirty="0">
              <a:solidFill>
                <a:schemeClr val="tx1"/>
              </a:solidFill>
            </a:endParaRPr>
          </a:p>
        </p:txBody>
      </p:sp>
    </p:spTree>
    <p:extLst>
      <p:ext uri="{BB962C8B-B14F-4D97-AF65-F5344CB8AC3E}">
        <p14:creationId xmlns:p14="http://schemas.microsoft.com/office/powerpoint/2010/main" val="18001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90CD4A1-3E97-F74C-046B-D1EAE0851A90}"/>
              </a:ext>
            </a:extLst>
          </p:cNvPr>
          <p:cNvSpPr>
            <a:spLocks noGrp="1"/>
          </p:cNvSpPr>
          <p:nvPr>
            <p:ph type="title"/>
          </p:nvPr>
        </p:nvSpPr>
        <p:spPr/>
        <p:txBody>
          <a:bodyPr/>
          <a:lstStyle/>
          <a:p>
            <a:r>
              <a:rPr lang="en-GB" dirty="0"/>
              <a:t>How we practice Secure by Design</a:t>
            </a:r>
          </a:p>
        </p:txBody>
      </p:sp>
      <p:pic>
        <p:nvPicPr>
          <p:cNvPr id="26" name="Picture 25">
            <a:extLst>
              <a:ext uri="{FF2B5EF4-FFF2-40B4-BE49-F238E27FC236}">
                <a16:creationId xmlns:a16="http://schemas.microsoft.com/office/drawing/2014/main" id="{60FE8C1E-BF45-C844-34CE-BACBCFF8DBF5}"/>
              </a:ext>
            </a:extLst>
          </p:cNvPr>
          <p:cNvPicPr>
            <a:picLocks noChangeAspect="1"/>
          </p:cNvPicPr>
          <p:nvPr/>
        </p:nvPicPr>
        <p:blipFill>
          <a:blip r:embed="rId3"/>
          <a:stretch>
            <a:fillRect/>
          </a:stretch>
        </p:blipFill>
        <p:spPr>
          <a:xfrm>
            <a:off x="596735" y="1075111"/>
            <a:ext cx="7950530" cy="3843852"/>
          </a:xfrm>
          <a:prstGeom prst="rect">
            <a:avLst/>
          </a:prstGeom>
        </p:spPr>
      </p:pic>
    </p:spTree>
    <p:extLst>
      <p:ext uri="{BB962C8B-B14F-4D97-AF65-F5344CB8AC3E}">
        <p14:creationId xmlns:p14="http://schemas.microsoft.com/office/powerpoint/2010/main" val="349585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5857900B-F94B-6215-BD08-D3E209E53504}"/>
              </a:ext>
            </a:extLst>
          </p:cNvPr>
          <p:cNvCxnSpPr>
            <a:cxnSpLocks/>
          </p:cNvCxnSpPr>
          <p:nvPr/>
        </p:nvCxnSpPr>
        <p:spPr>
          <a:xfrm flipH="1" flipV="1">
            <a:off x="5032150" y="1964485"/>
            <a:ext cx="2312547" cy="1492537"/>
          </a:xfrm>
          <a:prstGeom prst="line">
            <a:avLst/>
          </a:prstGeom>
          <a:ln w="28575">
            <a:solidFill>
              <a:srgbClr val="4F98F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330565-2687-F1FC-EDAD-83956B3C82D7}"/>
              </a:ext>
            </a:extLst>
          </p:cNvPr>
          <p:cNvCxnSpPr>
            <a:cxnSpLocks/>
          </p:cNvCxnSpPr>
          <p:nvPr/>
        </p:nvCxnSpPr>
        <p:spPr>
          <a:xfrm flipV="1">
            <a:off x="3262350" y="1126777"/>
            <a:ext cx="2434814" cy="3321337"/>
          </a:xfrm>
          <a:prstGeom prst="line">
            <a:avLst/>
          </a:prstGeom>
          <a:ln w="28575">
            <a:solidFill>
              <a:srgbClr val="4F98FF"/>
            </a:solidFill>
            <a:prstDash val="dash"/>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A3F8A2D2-19C8-A15B-16C7-9C083DCF8140}"/>
              </a:ext>
            </a:extLst>
          </p:cNvPr>
          <p:cNvSpPr>
            <a:spLocks noGrp="1"/>
          </p:cNvSpPr>
          <p:nvPr>
            <p:ph type="title"/>
          </p:nvPr>
        </p:nvSpPr>
        <p:spPr/>
        <p:txBody>
          <a:bodyPr/>
          <a:lstStyle/>
          <a:p>
            <a:r>
              <a:rPr lang="en-GB" dirty="0"/>
              <a:t>The effect of secure by design</a:t>
            </a:r>
          </a:p>
        </p:txBody>
      </p:sp>
      <p:sp>
        <p:nvSpPr>
          <p:cNvPr id="22" name="TextBox 21">
            <a:extLst>
              <a:ext uri="{FF2B5EF4-FFF2-40B4-BE49-F238E27FC236}">
                <a16:creationId xmlns:a16="http://schemas.microsoft.com/office/drawing/2014/main" id="{D5E6F221-58A0-2A6A-D33A-4F38EBAD61AE}"/>
              </a:ext>
            </a:extLst>
          </p:cNvPr>
          <p:cNvSpPr txBox="1"/>
          <p:nvPr/>
        </p:nvSpPr>
        <p:spPr>
          <a:xfrm>
            <a:off x="3923582" y="1604624"/>
            <a:ext cx="849913" cy="300082"/>
          </a:xfrm>
          <a:prstGeom prst="rect">
            <a:avLst/>
          </a:prstGeom>
          <a:noFill/>
        </p:spPr>
        <p:txBody>
          <a:bodyPr wrap="none" rtlCol="0">
            <a:spAutoFit/>
          </a:bodyPr>
          <a:lstStyle/>
          <a:p>
            <a:r>
              <a:rPr lang="en-GB" dirty="0">
                <a:solidFill>
                  <a:srgbClr val="4F98FF"/>
                </a:solidFill>
                <a:latin typeface="+mj-lt"/>
              </a:rPr>
              <a:t>Security</a:t>
            </a:r>
          </a:p>
        </p:txBody>
      </p:sp>
      <p:sp>
        <p:nvSpPr>
          <p:cNvPr id="28" name="TextBox 27">
            <a:extLst>
              <a:ext uri="{FF2B5EF4-FFF2-40B4-BE49-F238E27FC236}">
                <a16:creationId xmlns:a16="http://schemas.microsoft.com/office/drawing/2014/main" id="{DC76F257-C95C-B2E3-3E7F-4D688DC1CDA7}"/>
              </a:ext>
            </a:extLst>
          </p:cNvPr>
          <p:cNvSpPr txBox="1"/>
          <p:nvPr/>
        </p:nvSpPr>
        <p:spPr>
          <a:xfrm>
            <a:off x="5763466" y="3652486"/>
            <a:ext cx="1143262" cy="300082"/>
          </a:xfrm>
          <a:prstGeom prst="rect">
            <a:avLst/>
          </a:prstGeom>
          <a:noFill/>
        </p:spPr>
        <p:txBody>
          <a:bodyPr wrap="none" rtlCol="0">
            <a:spAutoFit/>
          </a:bodyPr>
          <a:lstStyle/>
          <a:p>
            <a:r>
              <a:rPr lang="en-GB" dirty="0">
                <a:solidFill>
                  <a:srgbClr val="4F98FF"/>
                </a:solidFill>
                <a:latin typeface="+mj-lt"/>
              </a:rPr>
              <a:t>Engineering</a:t>
            </a:r>
          </a:p>
        </p:txBody>
      </p:sp>
      <p:sp>
        <p:nvSpPr>
          <p:cNvPr id="29" name="TextBox 28">
            <a:extLst>
              <a:ext uri="{FF2B5EF4-FFF2-40B4-BE49-F238E27FC236}">
                <a16:creationId xmlns:a16="http://schemas.microsoft.com/office/drawing/2014/main" id="{A60339BE-1EF2-2DD9-7D89-A7505C68756A}"/>
              </a:ext>
            </a:extLst>
          </p:cNvPr>
          <p:cNvSpPr txBox="1"/>
          <p:nvPr/>
        </p:nvSpPr>
        <p:spPr>
          <a:xfrm>
            <a:off x="6906728" y="2410671"/>
            <a:ext cx="696024" cy="300082"/>
          </a:xfrm>
          <a:prstGeom prst="rect">
            <a:avLst/>
          </a:prstGeom>
          <a:noFill/>
        </p:spPr>
        <p:txBody>
          <a:bodyPr wrap="none" rtlCol="0">
            <a:spAutoFit/>
          </a:bodyPr>
          <a:lstStyle/>
          <a:p>
            <a:r>
              <a:rPr lang="en-GB" dirty="0">
                <a:solidFill>
                  <a:srgbClr val="4F98FF"/>
                </a:solidFill>
                <a:latin typeface="+mj-lt"/>
              </a:rPr>
              <a:t>Safety</a:t>
            </a:r>
          </a:p>
        </p:txBody>
      </p:sp>
      <p:pic>
        <p:nvPicPr>
          <p:cNvPr id="33" name="Picture 32">
            <a:extLst>
              <a:ext uri="{FF2B5EF4-FFF2-40B4-BE49-F238E27FC236}">
                <a16:creationId xmlns:a16="http://schemas.microsoft.com/office/drawing/2014/main" id="{F5A4FD24-824C-723E-6741-0A1B6D3DD079}"/>
              </a:ext>
            </a:extLst>
          </p:cNvPr>
          <p:cNvPicPr>
            <a:picLocks noChangeAspect="1"/>
          </p:cNvPicPr>
          <p:nvPr/>
        </p:nvPicPr>
        <p:blipFill rotWithShape="1">
          <a:blip r:embed="rId3"/>
          <a:srcRect r="15887" b="15953"/>
          <a:stretch/>
        </p:blipFill>
        <p:spPr>
          <a:xfrm>
            <a:off x="1069468" y="1126777"/>
            <a:ext cx="7408054" cy="3385000"/>
          </a:xfrm>
          <a:prstGeom prst="rect">
            <a:avLst/>
          </a:prstGeom>
        </p:spPr>
      </p:pic>
    </p:spTree>
    <p:extLst>
      <p:ext uri="{BB962C8B-B14F-4D97-AF65-F5344CB8AC3E}">
        <p14:creationId xmlns:p14="http://schemas.microsoft.com/office/powerpoint/2010/main" val="17634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3E9B-8C35-A20C-6DEB-63F9CD2651E5}"/>
              </a:ext>
            </a:extLst>
          </p:cNvPr>
          <p:cNvSpPr>
            <a:spLocks noGrp="1"/>
          </p:cNvSpPr>
          <p:nvPr>
            <p:ph type="title"/>
          </p:nvPr>
        </p:nvSpPr>
        <p:spPr/>
        <p:txBody>
          <a:bodyPr/>
          <a:lstStyle/>
          <a:p>
            <a:r>
              <a:rPr lang="en-GB" dirty="0"/>
              <a:t>Examples in network security</a:t>
            </a:r>
          </a:p>
        </p:txBody>
      </p:sp>
      <p:sp>
        <p:nvSpPr>
          <p:cNvPr id="3" name="Text Placeholder 2">
            <a:extLst>
              <a:ext uri="{FF2B5EF4-FFF2-40B4-BE49-F238E27FC236}">
                <a16:creationId xmlns:a16="http://schemas.microsoft.com/office/drawing/2014/main" id="{4EB1C4E2-5B68-29B2-2BDF-1D7E99801F31}"/>
              </a:ext>
            </a:extLst>
          </p:cNvPr>
          <p:cNvSpPr>
            <a:spLocks noGrp="1"/>
          </p:cNvSpPr>
          <p:nvPr>
            <p:ph type="body" sz="quarter" idx="10"/>
          </p:nvPr>
        </p:nvSpPr>
        <p:spPr/>
        <p:txBody>
          <a:bodyPr/>
          <a:lstStyle/>
          <a:p>
            <a:r>
              <a:rPr lang="en-GB" dirty="0"/>
              <a:t>Parallels with information technology</a:t>
            </a:r>
          </a:p>
        </p:txBody>
      </p:sp>
      <p:sp>
        <p:nvSpPr>
          <p:cNvPr id="4" name="Text Placeholder 3">
            <a:extLst>
              <a:ext uri="{FF2B5EF4-FFF2-40B4-BE49-F238E27FC236}">
                <a16:creationId xmlns:a16="http://schemas.microsoft.com/office/drawing/2014/main" id="{B301E058-1B90-85AC-E0FB-C812B489F85D}"/>
              </a:ext>
            </a:extLst>
          </p:cNvPr>
          <p:cNvSpPr>
            <a:spLocks noGrp="1"/>
          </p:cNvSpPr>
          <p:nvPr>
            <p:ph type="body" sz="quarter" idx="11"/>
          </p:nvPr>
        </p:nvSpPr>
        <p:spPr/>
        <p:txBody>
          <a:bodyPr/>
          <a:lstStyle/>
          <a:p>
            <a:r>
              <a:rPr lang="en-GB" dirty="0"/>
              <a:t>Secure by design</a:t>
            </a:r>
          </a:p>
          <a:p>
            <a:pPr lvl="1"/>
            <a:r>
              <a:rPr lang="en-GB" dirty="0"/>
              <a:t>Out-of-band management of infrastructure </a:t>
            </a:r>
            <a:br>
              <a:rPr lang="en-GB" dirty="0"/>
            </a:br>
            <a:r>
              <a:rPr lang="en-GB" dirty="0"/>
              <a:t>and security devices</a:t>
            </a:r>
          </a:p>
          <a:p>
            <a:pPr lvl="1"/>
            <a:r>
              <a:rPr lang="en-GB" dirty="0"/>
              <a:t>Tunnelled client traffic – </a:t>
            </a:r>
            <a:br>
              <a:rPr lang="en-GB" dirty="0"/>
            </a:br>
            <a:r>
              <a:rPr lang="en-GB" dirty="0"/>
              <a:t>all untrusted traffic is encapsulated</a:t>
            </a:r>
          </a:p>
          <a:p>
            <a:r>
              <a:rPr lang="en-GB" dirty="0"/>
              <a:t>Integrated security</a:t>
            </a:r>
          </a:p>
          <a:p>
            <a:pPr lvl="1"/>
            <a:r>
              <a:rPr lang="en-GB" dirty="0"/>
              <a:t>Device hardening</a:t>
            </a:r>
          </a:p>
          <a:p>
            <a:pPr lvl="1"/>
            <a:r>
              <a:rPr lang="en-GB" dirty="0"/>
              <a:t>Span ports to support NIDS</a:t>
            </a:r>
          </a:p>
        </p:txBody>
      </p:sp>
      <p:sp>
        <p:nvSpPr>
          <p:cNvPr id="5" name="Text Placeholder 4">
            <a:extLst>
              <a:ext uri="{FF2B5EF4-FFF2-40B4-BE49-F238E27FC236}">
                <a16:creationId xmlns:a16="http://schemas.microsoft.com/office/drawing/2014/main" id="{08786613-ADE5-6C8B-C75F-DC0C002B5FFF}"/>
              </a:ext>
            </a:extLst>
          </p:cNvPr>
          <p:cNvSpPr>
            <a:spLocks noGrp="1"/>
          </p:cNvSpPr>
          <p:nvPr>
            <p:ph type="body" sz="quarter" idx="42"/>
          </p:nvPr>
        </p:nvSpPr>
        <p:spPr/>
        <p:txBody>
          <a:bodyPr/>
          <a:lstStyle/>
          <a:p>
            <a:r>
              <a:rPr lang="en-GB" dirty="0"/>
              <a:t>There are some important differences: Not knowing the nature of the traffic and what functions it supports means that much of the risk is outside of scope, whereas nuclear site licensees are accountable for all their risks.</a:t>
            </a:r>
          </a:p>
        </p:txBody>
      </p:sp>
    </p:spTree>
    <p:extLst>
      <p:ext uri="{BB962C8B-B14F-4D97-AF65-F5344CB8AC3E}">
        <p14:creationId xmlns:p14="http://schemas.microsoft.com/office/powerpoint/2010/main" val="72391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7CAF-B814-1775-A192-5B7D365412FD}"/>
              </a:ext>
            </a:extLst>
          </p:cNvPr>
          <p:cNvSpPr>
            <a:spLocks noGrp="1"/>
          </p:cNvSpPr>
          <p:nvPr>
            <p:ph type="title"/>
          </p:nvPr>
        </p:nvSpPr>
        <p:spPr/>
        <p:txBody>
          <a:bodyPr/>
          <a:lstStyle/>
          <a:p>
            <a:r>
              <a:rPr lang="en-GB" dirty="0"/>
              <a:t>Lessons learned</a:t>
            </a:r>
          </a:p>
        </p:txBody>
      </p:sp>
      <p:sp>
        <p:nvSpPr>
          <p:cNvPr id="3" name="Text Placeholder 2">
            <a:extLst>
              <a:ext uri="{FF2B5EF4-FFF2-40B4-BE49-F238E27FC236}">
                <a16:creationId xmlns:a16="http://schemas.microsoft.com/office/drawing/2014/main" id="{5C4FC416-3DE8-FA13-0753-06617D5D8041}"/>
              </a:ext>
            </a:extLst>
          </p:cNvPr>
          <p:cNvSpPr>
            <a:spLocks noGrp="1"/>
          </p:cNvSpPr>
          <p:nvPr>
            <p:ph type="body" sz="quarter" idx="10"/>
          </p:nvPr>
        </p:nvSpPr>
        <p:spPr/>
        <p:txBody>
          <a:bodyPr/>
          <a:lstStyle/>
          <a:p>
            <a:r>
              <a:rPr lang="en-GB" dirty="0"/>
              <a:t>Experience from applying Secure by Design to the Rolls-Royce SMR</a:t>
            </a:r>
          </a:p>
        </p:txBody>
      </p:sp>
      <p:sp>
        <p:nvSpPr>
          <p:cNvPr id="4" name="Text Placeholder 3">
            <a:extLst>
              <a:ext uri="{FF2B5EF4-FFF2-40B4-BE49-F238E27FC236}">
                <a16:creationId xmlns:a16="http://schemas.microsoft.com/office/drawing/2014/main" id="{628557D7-D4B4-9191-A030-365A5BE1ED99}"/>
              </a:ext>
            </a:extLst>
          </p:cNvPr>
          <p:cNvSpPr>
            <a:spLocks noGrp="1"/>
          </p:cNvSpPr>
          <p:nvPr>
            <p:ph type="body" sz="quarter" idx="11"/>
          </p:nvPr>
        </p:nvSpPr>
        <p:spPr/>
        <p:txBody>
          <a:bodyPr/>
          <a:lstStyle/>
          <a:p>
            <a:r>
              <a:rPr lang="en-GB" dirty="0"/>
              <a:t>Security must be a default stakeholder in every system – opt out, not opt in</a:t>
            </a:r>
          </a:p>
          <a:p>
            <a:r>
              <a:rPr lang="en-GB" dirty="0"/>
              <a:t>Do security early and do it often</a:t>
            </a:r>
          </a:p>
          <a:p>
            <a:r>
              <a:rPr lang="en-GB" dirty="0"/>
              <a:t>Have a security team that is adequately resourced to support engineering activity</a:t>
            </a:r>
          </a:p>
          <a:p>
            <a:r>
              <a:rPr lang="en-GB" dirty="0"/>
              <a:t>Keep security involved in design decisions</a:t>
            </a:r>
          </a:p>
          <a:p>
            <a:r>
              <a:rPr lang="en-GB" dirty="0"/>
              <a:t>Challenge the underlying design</a:t>
            </a:r>
          </a:p>
        </p:txBody>
      </p:sp>
      <p:sp>
        <p:nvSpPr>
          <p:cNvPr id="5" name="Text Placeholder 4">
            <a:extLst>
              <a:ext uri="{FF2B5EF4-FFF2-40B4-BE49-F238E27FC236}">
                <a16:creationId xmlns:a16="http://schemas.microsoft.com/office/drawing/2014/main" id="{89708569-D0A8-E387-F86E-4DA60A54B47D}"/>
              </a:ext>
            </a:extLst>
          </p:cNvPr>
          <p:cNvSpPr>
            <a:spLocks noGrp="1"/>
          </p:cNvSpPr>
          <p:nvPr>
            <p:ph type="body" sz="quarter" idx="42"/>
          </p:nvPr>
        </p:nvSpPr>
        <p:spPr/>
        <p:txBody>
          <a:bodyPr/>
          <a:lstStyle/>
          <a:p>
            <a:r>
              <a:rPr lang="en-GB" dirty="0"/>
              <a:t>Security is a quality, just like safety or reliability and quality is a market differentiator.</a:t>
            </a:r>
          </a:p>
          <a:p>
            <a:r>
              <a:rPr lang="en-GB" dirty="0"/>
              <a:t>A reputation for high-quality products will attract customers.</a:t>
            </a:r>
          </a:p>
        </p:txBody>
      </p:sp>
    </p:spTree>
    <p:extLst>
      <p:ext uri="{BB962C8B-B14F-4D97-AF65-F5344CB8AC3E}">
        <p14:creationId xmlns:p14="http://schemas.microsoft.com/office/powerpoint/2010/main" val="135687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0721-CFF6-3EF2-18F1-F63F88D56385}"/>
              </a:ext>
            </a:extLst>
          </p:cNvPr>
          <p:cNvSpPr>
            <a:spLocks noGrp="1"/>
          </p:cNvSpPr>
          <p:nvPr>
            <p:ph type="title"/>
          </p:nvPr>
        </p:nvSpPr>
        <p:spPr/>
        <p:txBody>
          <a:bodyPr/>
          <a:lstStyle/>
          <a:p>
            <a:r>
              <a:rPr lang="en-GB" dirty="0"/>
              <a:t>Next steps</a:t>
            </a:r>
          </a:p>
        </p:txBody>
      </p:sp>
      <p:sp>
        <p:nvSpPr>
          <p:cNvPr id="3" name="Text Placeholder 2">
            <a:extLst>
              <a:ext uri="{FF2B5EF4-FFF2-40B4-BE49-F238E27FC236}">
                <a16:creationId xmlns:a16="http://schemas.microsoft.com/office/drawing/2014/main" id="{5B1B4F9E-C6E3-3641-27C0-A1BCD8747B02}"/>
              </a:ext>
            </a:extLst>
          </p:cNvPr>
          <p:cNvSpPr>
            <a:spLocks noGrp="1"/>
          </p:cNvSpPr>
          <p:nvPr>
            <p:ph type="body" sz="quarter" idx="10"/>
          </p:nvPr>
        </p:nvSpPr>
        <p:spPr/>
        <p:txBody>
          <a:bodyPr/>
          <a:lstStyle/>
          <a:p>
            <a:r>
              <a:rPr lang="en-GB" dirty="0"/>
              <a:t>What’s next for SMR security?</a:t>
            </a:r>
          </a:p>
        </p:txBody>
      </p:sp>
      <p:sp>
        <p:nvSpPr>
          <p:cNvPr id="4" name="Text Placeholder 3">
            <a:extLst>
              <a:ext uri="{FF2B5EF4-FFF2-40B4-BE49-F238E27FC236}">
                <a16:creationId xmlns:a16="http://schemas.microsoft.com/office/drawing/2014/main" id="{76BE36CC-0367-8CEA-EA21-0E63C8B0B0AF}"/>
              </a:ext>
            </a:extLst>
          </p:cNvPr>
          <p:cNvSpPr>
            <a:spLocks noGrp="1"/>
          </p:cNvSpPr>
          <p:nvPr>
            <p:ph type="body" sz="quarter" idx="11"/>
          </p:nvPr>
        </p:nvSpPr>
        <p:spPr/>
        <p:txBody>
          <a:bodyPr>
            <a:normAutofit fontScale="92500" lnSpcReduction="10000"/>
          </a:bodyPr>
          <a:lstStyle/>
          <a:p>
            <a:r>
              <a:rPr lang="en-GB" dirty="0"/>
              <a:t>GDA Step 3</a:t>
            </a:r>
          </a:p>
          <a:p>
            <a:pPr lvl="1"/>
            <a:r>
              <a:rPr lang="en-GB" dirty="0"/>
              <a:t>Apply methodologies, generate evidence, learn</a:t>
            </a:r>
          </a:p>
          <a:p>
            <a:pPr lvl="1"/>
            <a:r>
              <a:rPr lang="en-GB" dirty="0"/>
              <a:t>Earn our Design Acceptance Certificate (DAC)</a:t>
            </a:r>
          </a:p>
          <a:p>
            <a:r>
              <a:rPr lang="en-GB" dirty="0"/>
              <a:t>First order and site licensing</a:t>
            </a:r>
          </a:p>
          <a:p>
            <a:r>
              <a:rPr lang="en-GB" dirty="0"/>
              <a:t>Beyond - off-site connectivity for:</a:t>
            </a:r>
          </a:p>
          <a:p>
            <a:pPr lvl="1"/>
            <a:r>
              <a:rPr lang="en-GB" dirty="0"/>
              <a:t>Telephony and Wide-Area Network (WAN)</a:t>
            </a:r>
          </a:p>
          <a:p>
            <a:pPr lvl="1"/>
            <a:r>
              <a:rPr lang="en-GB" dirty="0"/>
              <a:t>Equipment health monitoring and remote support</a:t>
            </a:r>
          </a:p>
          <a:p>
            <a:pPr lvl="1"/>
            <a:r>
              <a:rPr lang="en-GB" dirty="0"/>
              <a:t>Security Operations Centre (SOC)</a:t>
            </a:r>
          </a:p>
          <a:p>
            <a:pPr lvl="1"/>
            <a:r>
              <a:rPr lang="en-GB" dirty="0"/>
              <a:t>Emergency preparedness and response</a:t>
            </a:r>
          </a:p>
        </p:txBody>
      </p:sp>
      <p:sp>
        <p:nvSpPr>
          <p:cNvPr id="5" name="Text Placeholder 4">
            <a:extLst>
              <a:ext uri="{FF2B5EF4-FFF2-40B4-BE49-F238E27FC236}">
                <a16:creationId xmlns:a16="http://schemas.microsoft.com/office/drawing/2014/main" id="{8C0C5118-ED4D-32F5-78F2-C7A6AB60AE92}"/>
              </a:ext>
            </a:extLst>
          </p:cNvPr>
          <p:cNvSpPr>
            <a:spLocks noGrp="1"/>
          </p:cNvSpPr>
          <p:nvPr>
            <p:ph type="body" sz="quarter" idx="42"/>
          </p:nvPr>
        </p:nvSpPr>
        <p:spPr/>
        <p:txBody>
          <a:bodyPr/>
          <a:lstStyle/>
          <a:p>
            <a:r>
              <a:rPr lang="en-GB" dirty="0"/>
              <a:t>We have completed Generic Design Assessment Step 2, during which our secure by design methodology and supporting security analysis methodologies were assessed by our regulator to be adequate</a:t>
            </a:r>
          </a:p>
          <a:p>
            <a:endParaRPr lang="en-GB" dirty="0"/>
          </a:p>
        </p:txBody>
      </p:sp>
    </p:spTree>
    <p:extLst>
      <p:ext uri="{BB962C8B-B14F-4D97-AF65-F5344CB8AC3E}">
        <p14:creationId xmlns:p14="http://schemas.microsoft.com/office/powerpoint/2010/main" val="266158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D4A5-8053-FA40-F09D-523252BAAE90}"/>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ACC6B85D-FDB3-59A8-E9B8-F8DA1E2E9BAB}"/>
              </a:ext>
            </a:extLst>
          </p:cNvPr>
          <p:cNvSpPr>
            <a:spLocks noGrp="1"/>
          </p:cNvSpPr>
          <p:nvPr>
            <p:ph type="body" sz="quarter" idx="10"/>
          </p:nvPr>
        </p:nvSpPr>
        <p:spPr/>
        <p:txBody>
          <a:bodyPr/>
          <a:lstStyle/>
          <a:p>
            <a:r>
              <a:rPr lang="en-GB" dirty="0"/>
              <a:t>Secure by Design in the Rolls-Royce SMR</a:t>
            </a:r>
          </a:p>
        </p:txBody>
      </p:sp>
      <p:sp>
        <p:nvSpPr>
          <p:cNvPr id="4" name="Text Placeholder 3">
            <a:extLst>
              <a:ext uri="{FF2B5EF4-FFF2-40B4-BE49-F238E27FC236}">
                <a16:creationId xmlns:a16="http://schemas.microsoft.com/office/drawing/2014/main" id="{8A09088F-CAA2-6C49-BA9D-7EAE2AC1F155}"/>
              </a:ext>
            </a:extLst>
          </p:cNvPr>
          <p:cNvSpPr>
            <a:spLocks noGrp="1"/>
          </p:cNvSpPr>
          <p:nvPr>
            <p:ph type="body" sz="quarter" idx="11"/>
          </p:nvPr>
        </p:nvSpPr>
        <p:spPr/>
        <p:txBody>
          <a:bodyPr>
            <a:normAutofit fontScale="92500" lnSpcReduction="20000"/>
          </a:bodyPr>
          <a:lstStyle/>
          <a:p>
            <a:r>
              <a:rPr lang="en-GB" dirty="0"/>
              <a:t>Establish secure design principles, and support their application</a:t>
            </a:r>
          </a:p>
          <a:p>
            <a:r>
              <a:rPr lang="en-GB" dirty="0"/>
              <a:t>Security is a stakeholder by default</a:t>
            </a:r>
          </a:p>
          <a:p>
            <a:r>
              <a:rPr lang="en-GB" dirty="0"/>
              <a:t>Reduce security risk at source</a:t>
            </a:r>
          </a:p>
          <a:p>
            <a:r>
              <a:rPr lang="en-GB" dirty="0"/>
              <a:t>Practice cross-domain risk management</a:t>
            </a:r>
          </a:p>
          <a:p>
            <a:r>
              <a:rPr lang="en-GB" dirty="0"/>
              <a:t>Integrate security into engineering governance</a:t>
            </a:r>
          </a:p>
          <a:p>
            <a:r>
              <a:rPr lang="en-GB" dirty="0"/>
              <a:t>Greater integration of security measures into existing stuff leads to less reliance on dedicated security measures</a:t>
            </a:r>
          </a:p>
        </p:txBody>
      </p:sp>
      <p:sp>
        <p:nvSpPr>
          <p:cNvPr id="5" name="Text Placeholder 4">
            <a:extLst>
              <a:ext uri="{FF2B5EF4-FFF2-40B4-BE49-F238E27FC236}">
                <a16:creationId xmlns:a16="http://schemas.microsoft.com/office/drawing/2014/main" id="{5894A9C7-F4A5-16A5-6DA8-799051DDEC9F}"/>
              </a:ext>
            </a:extLst>
          </p:cNvPr>
          <p:cNvSpPr>
            <a:spLocks noGrp="1"/>
          </p:cNvSpPr>
          <p:nvPr>
            <p:ph type="body" sz="quarter" idx="42"/>
          </p:nvPr>
        </p:nvSpPr>
        <p:spPr/>
        <p:txBody>
          <a:bodyPr/>
          <a:lstStyle/>
          <a:p>
            <a:r>
              <a:rPr lang="en-GB" dirty="0"/>
              <a:t>Learn more about nuclear Secure by Design from the </a:t>
            </a:r>
            <a:r>
              <a:rPr lang="en-GB" dirty="0">
                <a:hlinkClick r:id="rId3"/>
              </a:rPr>
              <a:t>Nuclear Innovation Programme</a:t>
            </a:r>
            <a:r>
              <a:rPr lang="en-GB" dirty="0"/>
              <a:t>.</a:t>
            </a:r>
          </a:p>
        </p:txBody>
      </p:sp>
    </p:spTree>
    <p:extLst>
      <p:ext uri="{BB962C8B-B14F-4D97-AF65-F5344CB8AC3E}">
        <p14:creationId xmlns:p14="http://schemas.microsoft.com/office/powerpoint/2010/main" val="87995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B6BEC689-A8B7-1B88-47B9-5C96926CB2BF}"/>
              </a:ext>
            </a:extLst>
          </p:cNvPr>
          <p:cNvSpPr txBox="1">
            <a:spLocks/>
          </p:cNvSpPr>
          <p:nvPr/>
        </p:nvSpPr>
        <p:spPr>
          <a:xfrm>
            <a:off x="2171156" y="3955314"/>
            <a:ext cx="4801688" cy="451390"/>
          </a:xfrm>
          <a:prstGeom prst="rect">
            <a:avLst/>
          </a:prstGeom>
          <a:solidFill>
            <a:schemeClr val="tx1"/>
          </a:solidFill>
        </p:spPr>
        <p:txBody>
          <a:bodyPr/>
          <a:lstStyle>
            <a:lvl1pPr marL="171450" indent="-171450" algn="l" defTabSz="685800" rtl="0" eaLnBrk="1" latinLnBrk="0" hangingPunct="1">
              <a:lnSpc>
                <a:spcPct val="90000"/>
              </a:lnSpc>
              <a:spcBef>
                <a:spcPts val="750"/>
              </a:spcBef>
              <a:buClr>
                <a:srgbClr val="004777"/>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rgbClr val="004777"/>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rgbClr val="004777"/>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400" dirty="0">
                <a:solidFill>
                  <a:srgbClr val="10069F"/>
                </a:solidFill>
              </a:rPr>
              <a:t>rob.barnes@rolls-royce-smr.com</a:t>
            </a:r>
            <a:endParaRPr lang="en-GB" sz="1400" dirty="0">
              <a:solidFill>
                <a:srgbClr val="10069F"/>
              </a:solidFill>
            </a:endParaRPr>
          </a:p>
        </p:txBody>
      </p:sp>
    </p:spTree>
    <p:extLst>
      <p:ext uri="{BB962C8B-B14F-4D97-AF65-F5344CB8AC3E}">
        <p14:creationId xmlns:p14="http://schemas.microsoft.com/office/powerpoint/2010/main" val="424292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BA89BC9-AA16-441B-A4F6-9BB9734C9A6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12" name="Object 11" hidden="1">
                        <a:extLst>
                          <a:ext uri="{FF2B5EF4-FFF2-40B4-BE49-F238E27FC236}">
                            <a16:creationId xmlns:a16="http://schemas.microsoft.com/office/drawing/2014/main" id="{9BA89BC9-AA16-441B-A4F6-9BB9734C9A6E}"/>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997F2E1-4389-41B3-8CAD-7A60F5695ADF}"/>
              </a:ext>
            </a:extLst>
          </p:cNvPr>
          <p:cNvSpPr txBox="1"/>
          <p:nvPr/>
        </p:nvSpPr>
        <p:spPr>
          <a:xfrm>
            <a:off x="3040230" y="359393"/>
            <a:ext cx="4516584" cy="461665"/>
          </a:xfrm>
          <a:prstGeom prst="rect">
            <a:avLst/>
          </a:prstGeom>
          <a:noFill/>
        </p:spPr>
        <p:txBody>
          <a:bodyPr wrap="square" rtlCol="0">
            <a:spAutoFit/>
          </a:bodyPr>
          <a:lstStyle/>
          <a:p>
            <a:pPr defTabSz="685783">
              <a:defRPr/>
            </a:pPr>
            <a:r>
              <a:rPr lang="en-GB" sz="2400">
                <a:solidFill>
                  <a:prstClr val="white"/>
                </a:solidFill>
                <a:latin typeface="RR Pioneer UltraLight Condensed" panose="020B0206030201060103" pitchFamily="34" charset="0"/>
              </a:rPr>
              <a:t>Rolls-Royce SMR Ltd Shareholders</a:t>
            </a:r>
          </a:p>
        </p:txBody>
      </p:sp>
      <p:sp>
        <p:nvSpPr>
          <p:cNvPr id="30" name="Title 1">
            <a:extLst>
              <a:ext uri="{FF2B5EF4-FFF2-40B4-BE49-F238E27FC236}">
                <a16:creationId xmlns:a16="http://schemas.microsoft.com/office/drawing/2014/main" id="{BDD273EF-DD73-476D-8BB9-0245C7CB08A4}"/>
              </a:ext>
            </a:extLst>
          </p:cNvPr>
          <p:cNvSpPr txBox="1">
            <a:spLocks/>
          </p:cNvSpPr>
          <p:nvPr/>
        </p:nvSpPr>
        <p:spPr>
          <a:xfrm>
            <a:off x="313180" y="1183799"/>
            <a:ext cx="1830174" cy="16639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1500" kern="1200">
                <a:solidFill>
                  <a:schemeClr val="bg2"/>
                </a:solidFill>
                <a:latin typeface="+mj-lt"/>
                <a:ea typeface="+mj-ea"/>
                <a:cs typeface="+mj-cs"/>
              </a:defRPr>
            </a:lvl1pPr>
          </a:lstStyle>
          <a:p>
            <a:pPr defTabSz="685783">
              <a:defRPr/>
            </a:pPr>
            <a:r>
              <a:rPr lang="en-GB" dirty="0">
                <a:solidFill>
                  <a:srgbClr val="006DFF"/>
                </a:solidFill>
                <a:latin typeface="RR Pioneer bold"/>
              </a:rPr>
              <a:t>Rolls-Royce SMR Ltd is a technology vendor offering a complete SMR power plant on a turnkey basis</a:t>
            </a:r>
            <a:br>
              <a:rPr lang="en-GB" dirty="0">
                <a:solidFill>
                  <a:srgbClr val="006DFF"/>
                </a:solidFill>
                <a:latin typeface="RR Pioneer bold"/>
              </a:rPr>
            </a:br>
            <a:r>
              <a:rPr lang="en-GB" dirty="0">
                <a:solidFill>
                  <a:srgbClr val="006DFF"/>
                </a:solidFill>
                <a:latin typeface="RR Pioneer bold"/>
              </a:rPr>
              <a:t> </a:t>
            </a:r>
            <a:br>
              <a:rPr lang="en-GB" dirty="0">
                <a:solidFill>
                  <a:srgbClr val="006DFF"/>
                </a:solidFill>
                <a:latin typeface="RR Pioneer bold"/>
              </a:rPr>
            </a:br>
            <a:endParaRPr lang="en-GB" dirty="0">
              <a:solidFill>
                <a:srgbClr val="006DFF"/>
              </a:solidFill>
              <a:latin typeface="RR Pioneer bold"/>
            </a:endParaRPr>
          </a:p>
        </p:txBody>
      </p:sp>
      <p:sp>
        <p:nvSpPr>
          <p:cNvPr id="31" name="Title 1">
            <a:extLst>
              <a:ext uri="{FF2B5EF4-FFF2-40B4-BE49-F238E27FC236}">
                <a16:creationId xmlns:a16="http://schemas.microsoft.com/office/drawing/2014/main" id="{D59A842F-0F6D-4F35-A9A1-5617DEDB869F}"/>
              </a:ext>
            </a:extLst>
          </p:cNvPr>
          <p:cNvSpPr txBox="1">
            <a:spLocks/>
          </p:cNvSpPr>
          <p:nvPr/>
        </p:nvSpPr>
        <p:spPr>
          <a:xfrm>
            <a:off x="313179" y="2731766"/>
            <a:ext cx="1509358" cy="89753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1500" kern="1200">
                <a:solidFill>
                  <a:schemeClr val="bg2"/>
                </a:solidFill>
                <a:latin typeface="+mj-lt"/>
                <a:ea typeface="+mj-ea"/>
                <a:cs typeface="+mj-cs"/>
              </a:defRPr>
            </a:lvl1pPr>
          </a:lstStyle>
          <a:p>
            <a:pPr defTabSz="685783">
              <a:defRPr/>
            </a:pPr>
            <a:r>
              <a:rPr lang="en-GB" sz="1050">
                <a:solidFill>
                  <a:schemeClr val="bg1">
                    <a:lumMod val="50000"/>
                    <a:lumOff val="50000"/>
                  </a:schemeClr>
                </a:solidFill>
                <a:latin typeface="RR Pioneer" panose="020B0503050201040103" pitchFamily="34" charset="0"/>
              </a:rPr>
              <a:t>Our development programme is fully funded with £495m through commercial equity and UK Government grant funding</a:t>
            </a:r>
          </a:p>
        </p:txBody>
      </p:sp>
      <p:grpSp>
        <p:nvGrpSpPr>
          <p:cNvPr id="21" name="Group 20">
            <a:extLst>
              <a:ext uri="{FF2B5EF4-FFF2-40B4-BE49-F238E27FC236}">
                <a16:creationId xmlns:a16="http://schemas.microsoft.com/office/drawing/2014/main" id="{1D6E49C0-6363-6CFF-6323-5BDF20A04C4B}"/>
              </a:ext>
            </a:extLst>
          </p:cNvPr>
          <p:cNvGrpSpPr/>
          <p:nvPr/>
        </p:nvGrpSpPr>
        <p:grpSpPr>
          <a:xfrm>
            <a:off x="3040230" y="859566"/>
            <a:ext cx="5393772" cy="2469899"/>
            <a:chOff x="4560828" y="1350914"/>
            <a:chExt cx="7191696" cy="3293198"/>
          </a:xfrm>
        </p:grpSpPr>
        <p:sp>
          <p:nvSpPr>
            <p:cNvPr id="4" name="TextBox 3">
              <a:extLst>
                <a:ext uri="{FF2B5EF4-FFF2-40B4-BE49-F238E27FC236}">
                  <a16:creationId xmlns:a16="http://schemas.microsoft.com/office/drawing/2014/main" id="{2726DA56-39A3-4E22-BE79-DEB189E2E752}"/>
                </a:ext>
              </a:extLst>
            </p:cNvPr>
            <p:cNvSpPr txBox="1"/>
            <p:nvPr/>
          </p:nvSpPr>
          <p:spPr>
            <a:xfrm>
              <a:off x="5290575" y="2289168"/>
              <a:ext cx="5690439" cy="800219"/>
            </a:xfrm>
            <a:prstGeom prst="rect">
              <a:avLst/>
            </a:prstGeom>
            <a:noFill/>
          </p:spPr>
          <p:txBody>
            <a:bodyPr wrap="square" rtlCol="0">
              <a:spAutoFit/>
            </a:bodyPr>
            <a:lstStyle/>
            <a:p>
              <a:pPr defTabSz="685783">
                <a:defRPr/>
              </a:pPr>
              <a:r>
                <a:rPr lang="en-GB" sz="1100">
                  <a:solidFill>
                    <a:prstClr val="white"/>
                  </a:solidFill>
                  <a:latin typeface="RR Pioneer Bold" panose="020B0803050201040103" pitchFamily="34" charset="0"/>
                </a:rPr>
                <a:t>Constellation Energy (previously Exelon Generation Ltd)</a:t>
              </a:r>
            </a:p>
            <a:p>
              <a:pPr defTabSz="685783">
                <a:defRPr/>
              </a:pPr>
              <a:r>
                <a:rPr lang="en-GB" sz="1100">
                  <a:solidFill>
                    <a:prstClr val="white"/>
                  </a:solidFill>
                  <a:latin typeface="RR Pioneer UltraLight Condensed" panose="020B0206030201060103" pitchFamily="34" charset="0"/>
                </a:rPr>
                <a:t>Operates the largest U.S. fleet of zero-carbon nuclear plants with over  18.7GW from 21 reactors at 12 facilities </a:t>
              </a:r>
            </a:p>
          </p:txBody>
        </p:sp>
        <p:grpSp>
          <p:nvGrpSpPr>
            <p:cNvPr id="6" name="Group 5">
              <a:extLst>
                <a:ext uri="{FF2B5EF4-FFF2-40B4-BE49-F238E27FC236}">
                  <a16:creationId xmlns:a16="http://schemas.microsoft.com/office/drawing/2014/main" id="{E658CE0B-2FF0-4072-8A79-AAE0EBB6BDA0}"/>
                </a:ext>
              </a:extLst>
            </p:cNvPr>
            <p:cNvGrpSpPr/>
            <p:nvPr/>
          </p:nvGrpSpPr>
          <p:grpSpPr>
            <a:xfrm>
              <a:off x="4560828" y="1350914"/>
              <a:ext cx="608250" cy="905042"/>
              <a:chOff x="-3513606" y="270529"/>
              <a:chExt cx="1671638" cy="2717801"/>
            </a:xfrm>
          </p:grpSpPr>
          <p:sp>
            <p:nvSpPr>
              <p:cNvPr id="7" name="Freeform 5">
                <a:extLst>
                  <a:ext uri="{FF2B5EF4-FFF2-40B4-BE49-F238E27FC236}">
                    <a16:creationId xmlns:a16="http://schemas.microsoft.com/office/drawing/2014/main" id="{24F8089A-F2FD-4207-86C6-EB3C5C5C650C}"/>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GB" sz="1013" kern="0">
                  <a:solidFill>
                    <a:srgbClr val="000000"/>
                  </a:solidFill>
                  <a:latin typeface="RR Pioneer"/>
                </a:endParaRPr>
              </a:p>
            </p:txBody>
          </p:sp>
          <p:sp>
            <p:nvSpPr>
              <p:cNvPr id="8" name="Freeform 6">
                <a:extLst>
                  <a:ext uri="{FF2B5EF4-FFF2-40B4-BE49-F238E27FC236}">
                    <a16:creationId xmlns:a16="http://schemas.microsoft.com/office/drawing/2014/main" id="{6C7A6EEB-6995-4F2D-AEB0-C52A007BAD46}"/>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GB" sz="1013" kern="0">
                  <a:solidFill>
                    <a:srgbClr val="000000"/>
                  </a:solidFill>
                  <a:latin typeface="RR Pioneer"/>
                </a:endParaRPr>
              </a:p>
            </p:txBody>
          </p:sp>
          <p:sp>
            <p:nvSpPr>
              <p:cNvPr id="9" name="Freeform 7">
                <a:extLst>
                  <a:ext uri="{FF2B5EF4-FFF2-40B4-BE49-F238E27FC236}">
                    <a16:creationId xmlns:a16="http://schemas.microsoft.com/office/drawing/2014/main" id="{A20E3A8D-FFE5-4876-94BF-B45739D2D8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GB" sz="1013" kern="0">
                  <a:solidFill>
                    <a:srgbClr val="000000"/>
                  </a:solidFill>
                  <a:latin typeface="RR Pioneer"/>
                </a:endParaRPr>
              </a:p>
            </p:txBody>
          </p:sp>
        </p:grpSp>
        <p:pic>
          <p:nvPicPr>
            <p:cNvPr id="17" name="Picture 16">
              <a:extLst>
                <a:ext uri="{FF2B5EF4-FFF2-40B4-BE49-F238E27FC236}">
                  <a16:creationId xmlns:a16="http://schemas.microsoft.com/office/drawing/2014/main" id="{1ED46BC8-289A-4881-B5EB-2A2C57FAD5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8764" y="3240880"/>
              <a:ext cx="576000" cy="576000"/>
            </a:xfrm>
            <a:prstGeom prst="roundRect">
              <a:avLst/>
            </a:prstGeom>
          </p:spPr>
        </p:pic>
        <p:sp>
          <p:nvSpPr>
            <p:cNvPr id="5" name="Rectangle 4">
              <a:extLst>
                <a:ext uri="{FF2B5EF4-FFF2-40B4-BE49-F238E27FC236}">
                  <a16:creationId xmlns:a16="http://schemas.microsoft.com/office/drawing/2014/main" id="{14A78D6E-1267-4656-BBFD-B8B5A3871E6B}"/>
                </a:ext>
              </a:extLst>
            </p:cNvPr>
            <p:cNvSpPr/>
            <p:nvPr/>
          </p:nvSpPr>
          <p:spPr>
            <a:xfrm>
              <a:off x="5290575" y="1507409"/>
              <a:ext cx="5162407" cy="574516"/>
            </a:xfrm>
            <a:prstGeom prst="rect">
              <a:avLst/>
            </a:prstGeom>
          </p:spPr>
          <p:txBody>
            <a:bodyPr wrap="square">
              <a:spAutoFit/>
            </a:bodyPr>
            <a:lstStyle/>
            <a:p>
              <a:pPr defTabSz="685783">
                <a:defRPr/>
              </a:pPr>
              <a:r>
                <a:rPr lang="en-GB" sz="1100">
                  <a:solidFill>
                    <a:prstClr val="white"/>
                  </a:solidFill>
                  <a:latin typeface="RR Pioneer Bold" panose="020B0803050201040103" pitchFamily="34" charset="0"/>
                </a:rPr>
                <a:t>Rolls-Royce Group</a:t>
              </a:r>
            </a:p>
            <a:p>
              <a:pPr defTabSz="685783">
                <a:defRPr/>
              </a:pPr>
              <a:r>
                <a:rPr lang="en-GB" sz="1100">
                  <a:solidFill>
                    <a:prstClr val="white"/>
                  </a:solidFill>
                  <a:latin typeface="RR Pioneer UltraLight Condensed" panose="020B0206030201060103" pitchFamily="34" charset="0"/>
                </a:rPr>
                <a:t>60 years designing, manufacturing, supporting and operating nuclear technology</a:t>
              </a:r>
            </a:p>
          </p:txBody>
        </p:sp>
        <p:sp>
          <p:nvSpPr>
            <p:cNvPr id="20" name="TextBox 19">
              <a:extLst>
                <a:ext uri="{FF2B5EF4-FFF2-40B4-BE49-F238E27FC236}">
                  <a16:creationId xmlns:a16="http://schemas.microsoft.com/office/drawing/2014/main" id="{6AB8E698-23AB-4610-9ECE-AEEC1C33A8AB}"/>
                </a:ext>
              </a:extLst>
            </p:cNvPr>
            <p:cNvSpPr txBox="1"/>
            <p:nvPr/>
          </p:nvSpPr>
          <p:spPr>
            <a:xfrm>
              <a:off x="5290575" y="3106814"/>
              <a:ext cx="6461949" cy="800219"/>
            </a:xfrm>
            <a:prstGeom prst="rect">
              <a:avLst/>
            </a:prstGeom>
            <a:noFill/>
          </p:spPr>
          <p:txBody>
            <a:bodyPr wrap="square" rtlCol="0">
              <a:spAutoFit/>
            </a:bodyPr>
            <a:lstStyle/>
            <a:p>
              <a:pPr defTabSz="685783">
                <a:defRPr/>
              </a:pPr>
              <a:r>
                <a:rPr lang="en-GB" sz="1100">
                  <a:solidFill>
                    <a:prstClr val="white"/>
                  </a:solidFill>
                  <a:latin typeface="RR Pioneer Bold" panose="020B0803050201040103" pitchFamily="34" charset="0"/>
                </a:rPr>
                <a:t>BNF Resources UK Ltd</a:t>
              </a:r>
            </a:p>
            <a:p>
              <a:pPr defTabSz="685783">
                <a:defRPr/>
              </a:pPr>
              <a:r>
                <a:rPr lang="en-GB" sz="1100">
                  <a:solidFill>
                    <a:prstClr val="white"/>
                  </a:solidFill>
                  <a:latin typeface="RR Pioneer UltraLight Condensed" panose="020B0206030201060103" pitchFamily="34" charset="0"/>
                </a:rPr>
                <a:t>Extensive investments in the energy space and represented and advised by BNF Capital Limited, an FCA regulated UK-based investment advisory </a:t>
              </a:r>
            </a:p>
          </p:txBody>
        </p:sp>
        <p:sp>
          <p:nvSpPr>
            <p:cNvPr id="24" name="TextBox 23">
              <a:extLst>
                <a:ext uri="{FF2B5EF4-FFF2-40B4-BE49-F238E27FC236}">
                  <a16:creationId xmlns:a16="http://schemas.microsoft.com/office/drawing/2014/main" id="{55D620C8-B54A-4AAC-BDA8-C047D711A774}"/>
                </a:ext>
              </a:extLst>
            </p:cNvPr>
            <p:cNvSpPr txBox="1"/>
            <p:nvPr/>
          </p:nvSpPr>
          <p:spPr>
            <a:xfrm>
              <a:off x="5290575" y="3963469"/>
              <a:ext cx="6461949" cy="574516"/>
            </a:xfrm>
            <a:prstGeom prst="rect">
              <a:avLst/>
            </a:prstGeom>
            <a:noFill/>
          </p:spPr>
          <p:txBody>
            <a:bodyPr wrap="square" rtlCol="0">
              <a:spAutoFit/>
            </a:bodyPr>
            <a:lstStyle/>
            <a:p>
              <a:pPr defTabSz="685783">
                <a:defRPr/>
              </a:pPr>
              <a:r>
                <a:rPr lang="en-GB" sz="1100">
                  <a:solidFill>
                    <a:prstClr val="white"/>
                  </a:solidFill>
                  <a:latin typeface="RR Pioneer Bold" panose="020B0803050201040103" pitchFamily="34" charset="0"/>
                </a:rPr>
                <a:t>Qatar Investment Authority   </a:t>
              </a:r>
            </a:p>
            <a:p>
              <a:pPr defTabSz="685783">
                <a:defRPr/>
              </a:pPr>
              <a:r>
                <a:rPr lang="en-GB" sz="1100">
                  <a:solidFill>
                    <a:prstClr val="white"/>
                  </a:solidFill>
                  <a:latin typeface="RR Pioneer UltraLight Condensed" panose="020B0206030201060103" pitchFamily="34" charset="0"/>
                </a:rPr>
                <a:t>Invests in the energy transition and funds technologies that enable low carbon electricity generation</a:t>
              </a:r>
            </a:p>
          </p:txBody>
        </p:sp>
        <p:pic>
          <p:nvPicPr>
            <p:cNvPr id="11268" name="Picture 4" descr="Qatar Investment Authority Advisory (USA), Inc. | LinkedIn">
              <a:extLst>
                <a:ext uri="{FF2B5EF4-FFF2-40B4-BE49-F238E27FC236}">
                  <a16:creationId xmlns:a16="http://schemas.microsoft.com/office/drawing/2014/main" id="{E49C3700-8E8D-4726-80DA-2FC14A6DBA4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589180" y="4068112"/>
              <a:ext cx="576000" cy="576000"/>
            </a:xfrm>
            <a:prstGeom prst="roundRect">
              <a:avLst/>
            </a:prstGeom>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83C6AD75-8D13-29A7-FA4C-2A55ACF786D7}"/>
                </a:ext>
              </a:extLst>
            </p:cNvPr>
            <p:cNvGrpSpPr/>
            <p:nvPr/>
          </p:nvGrpSpPr>
          <p:grpSpPr>
            <a:xfrm>
              <a:off x="4589180" y="2418788"/>
              <a:ext cx="556800" cy="576000"/>
              <a:chOff x="4589180" y="2418788"/>
              <a:chExt cx="556800" cy="576000"/>
            </a:xfrm>
          </p:grpSpPr>
          <p:sp>
            <p:nvSpPr>
              <p:cNvPr id="2" name="Rectangle: Rounded Corners 1">
                <a:extLst>
                  <a:ext uri="{FF2B5EF4-FFF2-40B4-BE49-F238E27FC236}">
                    <a16:creationId xmlns:a16="http://schemas.microsoft.com/office/drawing/2014/main" id="{B75471D6-1DCF-4FB9-8CCA-AB505D5B4D35}"/>
                  </a:ext>
                </a:extLst>
              </p:cNvPr>
              <p:cNvSpPr/>
              <p:nvPr/>
            </p:nvSpPr>
            <p:spPr>
              <a:xfrm>
                <a:off x="4589180" y="2418788"/>
                <a:ext cx="556800" cy="576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sz="1013">
                  <a:solidFill>
                    <a:prstClr val="white"/>
                  </a:solidFill>
                  <a:latin typeface="RR Pioneer"/>
                </a:endParaRPr>
              </a:p>
            </p:txBody>
          </p:sp>
          <p:pic>
            <p:nvPicPr>
              <p:cNvPr id="13349" name="Picture 37" descr="Image">
                <a:extLst>
                  <a:ext uri="{FF2B5EF4-FFF2-40B4-BE49-F238E27FC236}">
                    <a16:creationId xmlns:a16="http://schemas.microsoft.com/office/drawing/2014/main" id="{0315A4BC-F71C-4FB9-87A7-70C327ADBCA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27337" y="2461303"/>
                <a:ext cx="480000" cy="480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a:extLst>
              <a:ext uri="{FF2B5EF4-FFF2-40B4-BE49-F238E27FC236}">
                <a16:creationId xmlns:a16="http://schemas.microsoft.com/office/drawing/2014/main" id="{E60F34ED-EB8B-CCCD-9494-38E6B2E50082}"/>
              </a:ext>
            </a:extLst>
          </p:cNvPr>
          <p:cNvGrpSpPr/>
          <p:nvPr/>
        </p:nvGrpSpPr>
        <p:grpSpPr>
          <a:xfrm>
            <a:off x="3040230" y="3428660"/>
            <a:ext cx="5526677" cy="903767"/>
            <a:chOff x="4560828" y="5195777"/>
            <a:chExt cx="7368902" cy="1205023"/>
          </a:xfrm>
        </p:grpSpPr>
        <p:sp>
          <p:nvSpPr>
            <p:cNvPr id="14" name="Rectangle 13">
              <a:extLst>
                <a:ext uri="{FF2B5EF4-FFF2-40B4-BE49-F238E27FC236}">
                  <a16:creationId xmlns:a16="http://schemas.microsoft.com/office/drawing/2014/main" id="{EBE1CD1E-50D0-3A3E-0466-E0CBB4B2D38C}"/>
                </a:ext>
              </a:extLst>
            </p:cNvPr>
            <p:cNvSpPr/>
            <p:nvPr/>
          </p:nvSpPr>
          <p:spPr>
            <a:xfrm>
              <a:off x="4560828" y="5195777"/>
              <a:ext cx="7368902" cy="120502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 name="TextBox 34">
              <a:extLst>
                <a:ext uri="{FF2B5EF4-FFF2-40B4-BE49-F238E27FC236}">
                  <a16:creationId xmlns:a16="http://schemas.microsoft.com/office/drawing/2014/main" id="{AE83CAB2-1F4A-4BFC-8B18-7BDAAFB2FC35}"/>
                </a:ext>
              </a:extLst>
            </p:cNvPr>
            <p:cNvSpPr txBox="1"/>
            <p:nvPr/>
          </p:nvSpPr>
          <p:spPr>
            <a:xfrm>
              <a:off x="6453758" y="5672426"/>
              <a:ext cx="5298765" cy="553997"/>
            </a:xfrm>
            <a:prstGeom prst="rect">
              <a:avLst/>
            </a:prstGeom>
            <a:noFill/>
          </p:spPr>
          <p:txBody>
            <a:bodyPr wrap="square" rtlCol="0">
              <a:spAutoFit/>
            </a:bodyPr>
            <a:lstStyle/>
            <a:p>
              <a:pPr defTabSz="685783">
                <a:defRPr/>
              </a:pPr>
              <a:r>
                <a:rPr lang="en-GB" sz="1050" dirty="0">
                  <a:solidFill>
                    <a:schemeClr val="bg1"/>
                  </a:solidFill>
                  <a:latin typeface="RR Pioneer UltraLight Condensed" panose="020B0206030201060103" pitchFamily="34" charset="0"/>
                </a:rPr>
                <a:t>Rolls-Royce SMR has received UK Government funding of £210m as part of Phase 2 of the Low-Cost Nuclear Challenge Project, administered by UKRI,</a:t>
              </a:r>
            </a:p>
          </p:txBody>
        </p:sp>
        <p:sp>
          <p:nvSpPr>
            <p:cNvPr id="23" name="TextBox 22">
              <a:extLst>
                <a:ext uri="{FF2B5EF4-FFF2-40B4-BE49-F238E27FC236}">
                  <a16:creationId xmlns:a16="http://schemas.microsoft.com/office/drawing/2014/main" id="{65A3DA70-07C1-4AB1-9757-6D4C3A4B8DB4}"/>
                </a:ext>
              </a:extLst>
            </p:cNvPr>
            <p:cNvSpPr txBox="1"/>
            <p:nvPr/>
          </p:nvSpPr>
          <p:spPr>
            <a:xfrm>
              <a:off x="4828128" y="5318665"/>
              <a:ext cx="4883292" cy="330945"/>
            </a:xfrm>
            <a:prstGeom prst="rect">
              <a:avLst/>
            </a:prstGeom>
            <a:noFill/>
          </p:spPr>
          <p:txBody>
            <a:bodyPr wrap="square" rtlCol="0">
              <a:spAutoFit/>
            </a:bodyPr>
            <a:lstStyle/>
            <a:p>
              <a:pPr defTabSz="685783">
                <a:defRPr/>
              </a:pPr>
              <a:r>
                <a:rPr lang="en-GB" sz="1013">
                  <a:solidFill>
                    <a:schemeClr val="bg1"/>
                  </a:solidFill>
                  <a:latin typeface="RR Pioneer Bold" panose="020B0803050201040103" pitchFamily="34" charset="0"/>
                </a:rPr>
                <a:t>UK Government Grant Funding</a:t>
              </a:r>
            </a:p>
          </p:txBody>
        </p:sp>
        <p:pic>
          <p:nvPicPr>
            <p:cNvPr id="13" name="Picture 12">
              <a:extLst>
                <a:ext uri="{FF2B5EF4-FFF2-40B4-BE49-F238E27FC236}">
                  <a16:creationId xmlns:a16="http://schemas.microsoft.com/office/drawing/2014/main" id="{C2DADA7F-8076-43C1-B3BB-87226F7E051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961922" y="5730073"/>
              <a:ext cx="1479551" cy="527919"/>
            </a:xfrm>
            <a:prstGeom prst="rect">
              <a:avLst/>
            </a:prstGeom>
          </p:spPr>
        </p:pic>
      </p:grpSp>
    </p:spTree>
    <p:extLst>
      <p:ext uri="{BB962C8B-B14F-4D97-AF65-F5344CB8AC3E}">
        <p14:creationId xmlns:p14="http://schemas.microsoft.com/office/powerpoint/2010/main" val="272292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0D0A-0C6D-1220-C92D-BFC97D136D7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4DBF8D2-CEEE-5F97-001F-7F99982533E2}"/>
              </a:ext>
            </a:extLst>
          </p:cNvPr>
          <p:cNvSpPr>
            <a:spLocks noGrp="1"/>
          </p:cNvSpPr>
          <p:nvPr>
            <p:ph type="body" sz="quarter" idx="10"/>
          </p:nvPr>
        </p:nvSpPr>
        <p:spPr/>
        <p:txBody>
          <a:bodyPr/>
          <a:lstStyle/>
          <a:p>
            <a:r>
              <a:rPr lang="en-GB">
                <a:solidFill>
                  <a:srgbClr val="4F98FF"/>
                </a:solidFill>
              </a:rPr>
              <a:t>The Rolls-Royce SMR in numbers</a:t>
            </a:r>
          </a:p>
        </p:txBody>
      </p:sp>
      <p:sp>
        <p:nvSpPr>
          <p:cNvPr id="4" name="Text Placeholder 3">
            <a:extLst>
              <a:ext uri="{FF2B5EF4-FFF2-40B4-BE49-F238E27FC236}">
                <a16:creationId xmlns:a16="http://schemas.microsoft.com/office/drawing/2014/main" id="{62B6A657-7B84-4B20-42A7-C26B42B041E8}"/>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1D188866-A297-D8A7-2957-B9C39D08B049}"/>
              </a:ext>
            </a:extLst>
          </p:cNvPr>
          <p:cNvSpPr>
            <a:spLocks noGrp="1"/>
          </p:cNvSpPr>
          <p:nvPr>
            <p:ph type="body" sz="quarter" idx="42"/>
          </p:nvPr>
        </p:nvSpPr>
        <p:spPr/>
        <p:txBody>
          <a:bodyPr/>
          <a:lstStyle/>
          <a:p>
            <a:endParaRPr lang="en-GB"/>
          </a:p>
        </p:txBody>
      </p:sp>
      <p:pic>
        <p:nvPicPr>
          <p:cNvPr id="5" name="Picture 4" descr="A close-up of a graph&#10;&#10;Description automatically generated">
            <a:extLst>
              <a:ext uri="{FF2B5EF4-FFF2-40B4-BE49-F238E27FC236}">
                <a16:creationId xmlns:a16="http://schemas.microsoft.com/office/drawing/2014/main" id="{AC25181C-AC09-EA63-0A50-12CA9830C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78" y="197509"/>
            <a:ext cx="5882637" cy="4443103"/>
          </a:xfrm>
          <a:prstGeom prst="rect">
            <a:avLst/>
          </a:prstGeom>
        </p:spPr>
      </p:pic>
    </p:spTree>
    <p:extLst>
      <p:ext uri="{BB962C8B-B14F-4D97-AF65-F5344CB8AC3E}">
        <p14:creationId xmlns:p14="http://schemas.microsoft.com/office/powerpoint/2010/main" val="373936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0497DEA-218F-4894-93DC-12E6F9A52EB8}"/>
              </a:ext>
            </a:extLst>
          </p:cNvPr>
          <p:cNvSpPr>
            <a:spLocks noGrp="1"/>
          </p:cNvSpPr>
          <p:nvPr>
            <p:ph type="body" sz="quarter" idx="10"/>
          </p:nvPr>
        </p:nvSpPr>
        <p:spPr/>
        <p:txBody>
          <a:bodyPr/>
          <a:lstStyle/>
          <a:p>
            <a:r>
              <a:rPr lang="en-GB" dirty="0"/>
              <a:t>Content</a:t>
            </a:r>
          </a:p>
        </p:txBody>
      </p:sp>
      <p:sp>
        <p:nvSpPr>
          <p:cNvPr id="11" name="Text Placeholder 10">
            <a:extLst>
              <a:ext uri="{FF2B5EF4-FFF2-40B4-BE49-F238E27FC236}">
                <a16:creationId xmlns:a16="http://schemas.microsoft.com/office/drawing/2014/main" id="{01D1D32F-BAB1-40E9-0F8C-27B8220DB9A7}"/>
              </a:ext>
            </a:extLst>
          </p:cNvPr>
          <p:cNvSpPr>
            <a:spLocks noGrp="1"/>
          </p:cNvSpPr>
          <p:nvPr>
            <p:ph type="body" sz="quarter" idx="42"/>
          </p:nvPr>
        </p:nvSpPr>
        <p:spPr/>
        <p:txBody>
          <a:bodyPr/>
          <a:lstStyle/>
          <a:p>
            <a:r>
              <a:rPr lang="en-GB" dirty="0"/>
              <a:t>This presentation provides a brief insight into Secure by Design.</a:t>
            </a:r>
          </a:p>
          <a:p>
            <a:r>
              <a:rPr lang="en-GB" dirty="0"/>
              <a:t>A more complete introduction is available from the </a:t>
            </a:r>
            <a:r>
              <a:rPr lang="en-GB" dirty="0">
                <a:hlinkClick r:id="rId3"/>
              </a:rPr>
              <a:t>Nuclear Innovation Programme, task R3.6.07</a:t>
            </a:r>
            <a:r>
              <a:rPr lang="en-GB" dirty="0"/>
              <a:t>.</a:t>
            </a:r>
          </a:p>
        </p:txBody>
      </p:sp>
    </p:spTree>
    <p:extLst>
      <p:ext uri="{BB962C8B-B14F-4D97-AF65-F5344CB8AC3E}">
        <p14:creationId xmlns:p14="http://schemas.microsoft.com/office/powerpoint/2010/main" val="133673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66DA01-28A1-7177-A012-71621A5E7CBF}"/>
              </a:ext>
            </a:extLst>
          </p:cNvPr>
          <p:cNvSpPr>
            <a:spLocks noGrp="1"/>
          </p:cNvSpPr>
          <p:nvPr>
            <p:ph type="title"/>
          </p:nvPr>
        </p:nvSpPr>
        <p:spPr/>
        <p:txBody>
          <a:bodyPr/>
          <a:lstStyle/>
          <a:p>
            <a:r>
              <a:rPr lang="en-GB" dirty="0"/>
              <a:t>Commercial reactors of the UK</a:t>
            </a:r>
          </a:p>
        </p:txBody>
      </p:sp>
      <p:sp>
        <p:nvSpPr>
          <p:cNvPr id="8" name="Text Placeholder 7">
            <a:extLst>
              <a:ext uri="{FF2B5EF4-FFF2-40B4-BE49-F238E27FC236}">
                <a16:creationId xmlns:a16="http://schemas.microsoft.com/office/drawing/2014/main" id="{BF890422-B57B-353A-2DA2-A0C8D7C9F6F8}"/>
              </a:ext>
            </a:extLst>
          </p:cNvPr>
          <p:cNvSpPr>
            <a:spLocks noGrp="1"/>
          </p:cNvSpPr>
          <p:nvPr>
            <p:ph type="body" sz="quarter" idx="10"/>
          </p:nvPr>
        </p:nvSpPr>
        <p:spPr/>
        <p:txBody>
          <a:bodyPr/>
          <a:lstStyle/>
          <a:p>
            <a:r>
              <a:rPr lang="en-GB" dirty="0"/>
              <a:t>Technological context of nuclear OT</a:t>
            </a:r>
          </a:p>
        </p:txBody>
      </p:sp>
      <p:sp>
        <p:nvSpPr>
          <p:cNvPr id="9" name="Text Placeholder 8">
            <a:extLst>
              <a:ext uri="{FF2B5EF4-FFF2-40B4-BE49-F238E27FC236}">
                <a16:creationId xmlns:a16="http://schemas.microsoft.com/office/drawing/2014/main" id="{DDEBC580-8EAD-B159-AB7A-FD53427695DB}"/>
              </a:ext>
            </a:extLst>
          </p:cNvPr>
          <p:cNvSpPr>
            <a:spLocks noGrp="1"/>
          </p:cNvSpPr>
          <p:nvPr>
            <p:ph type="body" sz="quarter" idx="42"/>
          </p:nvPr>
        </p:nvSpPr>
        <p:spPr>
          <a:xfrm>
            <a:off x="246176" y="1797008"/>
            <a:ext cx="1838656" cy="2116800"/>
          </a:xfrm>
        </p:spPr>
        <p:txBody>
          <a:bodyPr/>
          <a:lstStyle/>
          <a:p>
            <a:r>
              <a:rPr lang="en-GB" dirty="0"/>
              <a:t>1950s: Analogue electronics, gauges, chart recorders, switches and relays.</a:t>
            </a:r>
          </a:p>
          <a:p>
            <a:r>
              <a:rPr lang="en-GB" dirty="0"/>
              <a:t>1960s: Lights, push buttons, and gauges. Electronics still predominately analogue.</a:t>
            </a:r>
          </a:p>
          <a:p>
            <a:r>
              <a:rPr lang="en-GB" dirty="0"/>
              <a:t>1970s: There were no 1970s.</a:t>
            </a:r>
          </a:p>
          <a:p>
            <a:r>
              <a:rPr lang="en-GB" dirty="0"/>
              <a:t>1980s: Software and programmable electronics. Computer terminals and screens appear in the control room.</a:t>
            </a:r>
          </a:p>
        </p:txBody>
      </p:sp>
      <p:sp>
        <p:nvSpPr>
          <p:cNvPr id="10" name="Text Placeholder 9">
            <a:extLst>
              <a:ext uri="{FF2B5EF4-FFF2-40B4-BE49-F238E27FC236}">
                <a16:creationId xmlns:a16="http://schemas.microsoft.com/office/drawing/2014/main" id="{B7369057-0C48-47D4-BC0E-FB585CD33B67}"/>
              </a:ext>
            </a:extLst>
          </p:cNvPr>
          <p:cNvSpPr>
            <a:spLocks noGrp="1"/>
          </p:cNvSpPr>
          <p:nvPr>
            <p:ph type="body" sz="quarter" idx="44"/>
          </p:nvPr>
        </p:nvSpPr>
        <p:spPr/>
        <p:txBody>
          <a:bodyPr/>
          <a:lstStyle/>
          <a:p>
            <a:r>
              <a:rPr lang="en-GB" dirty="0"/>
              <a:t>1953</a:t>
            </a:r>
          </a:p>
        </p:txBody>
      </p:sp>
      <p:sp>
        <p:nvSpPr>
          <p:cNvPr id="11" name="Text Placeholder 10">
            <a:extLst>
              <a:ext uri="{FF2B5EF4-FFF2-40B4-BE49-F238E27FC236}">
                <a16:creationId xmlns:a16="http://schemas.microsoft.com/office/drawing/2014/main" id="{C15CB3AD-FD97-55C4-8A1A-9FF6FA55C967}"/>
              </a:ext>
            </a:extLst>
          </p:cNvPr>
          <p:cNvSpPr>
            <a:spLocks noGrp="1"/>
          </p:cNvSpPr>
          <p:nvPr>
            <p:ph type="body" sz="quarter" idx="45"/>
          </p:nvPr>
        </p:nvSpPr>
        <p:spPr/>
        <p:txBody>
          <a:bodyPr/>
          <a:lstStyle/>
          <a:p>
            <a:r>
              <a:rPr lang="en-GB" dirty="0"/>
              <a:t>1965</a:t>
            </a:r>
          </a:p>
        </p:txBody>
      </p:sp>
      <p:sp>
        <p:nvSpPr>
          <p:cNvPr id="12" name="Text Placeholder 11">
            <a:extLst>
              <a:ext uri="{FF2B5EF4-FFF2-40B4-BE49-F238E27FC236}">
                <a16:creationId xmlns:a16="http://schemas.microsoft.com/office/drawing/2014/main" id="{8F2CCC61-7963-D275-AB48-490262333684}"/>
              </a:ext>
            </a:extLst>
          </p:cNvPr>
          <p:cNvSpPr>
            <a:spLocks noGrp="1"/>
          </p:cNvSpPr>
          <p:nvPr>
            <p:ph type="body" sz="quarter" idx="46"/>
          </p:nvPr>
        </p:nvSpPr>
        <p:spPr/>
        <p:txBody>
          <a:bodyPr/>
          <a:lstStyle/>
          <a:p>
            <a:r>
              <a:rPr lang="en-GB" dirty="0"/>
              <a:t>1988</a:t>
            </a:r>
          </a:p>
        </p:txBody>
      </p:sp>
      <p:pic>
        <p:nvPicPr>
          <p:cNvPr id="20" name="Picture Placeholder 19" descr="A person sitting at a control room&#10;&#10;Description automatically generated">
            <a:extLst>
              <a:ext uri="{FF2B5EF4-FFF2-40B4-BE49-F238E27FC236}">
                <a16:creationId xmlns:a16="http://schemas.microsoft.com/office/drawing/2014/main" id="{BE384448-4B77-1663-2E95-8E1A594608A6}"/>
              </a:ext>
            </a:extLst>
          </p:cNvPr>
          <p:cNvPicPr>
            <a:picLocks noGrp="1" noChangeAspect="1"/>
          </p:cNvPicPr>
          <p:nvPr>
            <p:ph type="pic" sz="quarter" idx="47"/>
          </p:nvPr>
        </p:nvPicPr>
        <p:blipFill>
          <a:blip r:embed="rId3"/>
          <a:srcRect l="41" r="41"/>
          <a:stretch>
            <a:fillRect/>
          </a:stretch>
        </p:blipFill>
        <p:spPr/>
      </p:pic>
      <p:pic>
        <p:nvPicPr>
          <p:cNvPr id="22" name="Picture Placeholder 21" descr="Men in a control room&#10;&#10;Description automatically generated">
            <a:extLst>
              <a:ext uri="{FF2B5EF4-FFF2-40B4-BE49-F238E27FC236}">
                <a16:creationId xmlns:a16="http://schemas.microsoft.com/office/drawing/2014/main" id="{9FAF48B1-E845-B428-AEB7-06FB139D0971}"/>
              </a:ext>
            </a:extLst>
          </p:cNvPr>
          <p:cNvPicPr>
            <a:picLocks noGrp="1" noChangeAspect="1"/>
          </p:cNvPicPr>
          <p:nvPr>
            <p:ph type="pic" sz="quarter" idx="48"/>
          </p:nvPr>
        </p:nvPicPr>
        <p:blipFill>
          <a:blip r:embed="rId4"/>
          <a:srcRect t="637" b="637"/>
          <a:stretch>
            <a:fillRect/>
          </a:stretch>
        </p:blipFill>
        <p:spPr/>
      </p:pic>
      <p:sp>
        <p:nvSpPr>
          <p:cNvPr id="15" name="Picture Placeholder 14">
            <a:extLst>
              <a:ext uri="{FF2B5EF4-FFF2-40B4-BE49-F238E27FC236}">
                <a16:creationId xmlns:a16="http://schemas.microsoft.com/office/drawing/2014/main" id="{995C413E-2EED-B707-6BCC-44680EF59A58}"/>
              </a:ext>
            </a:extLst>
          </p:cNvPr>
          <p:cNvSpPr>
            <a:spLocks noGrp="1"/>
          </p:cNvSpPr>
          <p:nvPr>
            <p:ph type="pic" sz="quarter" idx="49"/>
          </p:nvPr>
        </p:nvSpPr>
        <p:spPr/>
        <p:txBody>
          <a:bodyPr/>
          <a:lstStyle/>
          <a:p>
            <a:endParaRPr lang="en-GB"/>
          </a:p>
        </p:txBody>
      </p:sp>
      <p:sp>
        <p:nvSpPr>
          <p:cNvPr id="16" name="Text Placeholder 15">
            <a:extLst>
              <a:ext uri="{FF2B5EF4-FFF2-40B4-BE49-F238E27FC236}">
                <a16:creationId xmlns:a16="http://schemas.microsoft.com/office/drawing/2014/main" id="{4D9C3A61-01A6-3FA7-CCA7-FF80AFB8B6B0}"/>
              </a:ext>
            </a:extLst>
          </p:cNvPr>
          <p:cNvSpPr>
            <a:spLocks noGrp="1"/>
          </p:cNvSpPr>
          <p:nvPr>
            <p:ph type="body" sz="quarter" idx="50"/>
          </p:nvPr>
        </p:nvSpPr>
        <p:spPr/>
        <p:txBody>
          <a:bodyPr/>
          <a:lstStyle/>
          <a:p>
            <a:r>
              <a:rPr lang="en-GB" dirty="0"/>
              <a:t>Magnox </a:t>
            </a:r>
          </a:p>
          <a:p>
            <a:r>
              <a:rPr lang="en-GB" dirty="0"/>
              <a:t>(UK Design)</a:t>
            </a:r>
          </a:p>
        </p:txBody>
      </p:sp>
      <p:sp>
        <p:nvSpPr>
          <p:cNvPr id="17" name="Text Placeholder 16">
            <a:extLst>
              <a:ext uri="{FF2B5EF4-FFF2-40B4-BE49-F238E27FC236}">
                <a16:creationId xmlns:a16="http://schemas.microsoft.com/office/drawing/2014/main" id="{34CED6F6-3F25-39E3-6D77-637EBA15C8F1}"/>
              </a:ext>
            </a:extLst>
          </p:cNvPr>
          <p:cNvSpPr>
            <a:spLocks noGrp="1"/>
          </p:cNvSpPr>
          <p:nvPr>
            <p:ph type="body" sz="quarter" idx="51"/>
          </p:nvPr>
        </p:nvSpPr>
        <p:spPr/>
        <p:txBody>
          <a:bodyPr/>
          <a:lstStyle/>
          <a:p>
            <a:r>
              <a:rPr lang="en-GB" dirty="0"/>
              <a:t>Advanced </a:t>
            </a:r>
            <a:br>
              <a:rPr lang="en-GB" dirty="0"/>
            </a:br>
            <a:r>
              <a:rPr lang="en-GB" dirty="0"/>
              <a:t>Gas-cooled </a:t>
            </a:r>
            <a:br>
              <a:rPr lang="en-GB" dirty="0"/>
            </a:br>
            <a:r>
              <a:rPr lang="en-GB" dirty="0"/>
              <a:t>Reactor (AGR)</a:t>
            </a:r>
          </a:p>
          <a:p>
            <a:r>
              <a:rPr lang="en-GB" dirty="0"/>
              <a:t>(UK Design)</a:t>
            </a:r>
          </a:p>
        </p:txBody>
      </p:sp>
      <p:sp>
        <p:nvSpPr>
          <p:cNvPr id="18" name="Text Placeholder 17">
            <a:extLst>
              <a:ext uri="{FF2B5EF4-FFF2-40B4-BE49-F238E27FC236}">
                <a16:creationId xmlns:a16="http://schemas.microsoft.com/office/drawing/2014/main" id="{B4C054B4-A623-5078-A7D6-5CE84894656F}"/>
              </a:ext>
            </a:extLst>
          </p:cNvPr>
          <p:cNvSpPr>
            <a:spLocks noGrp="1"/>
          </p:cNvSpPr>
          <p:nvPr>
            <p:ph type="body" sz="quarter" idx="52"/>
          </p:nvPr>
        </p:nvSpPr>
        <p:spPr/>
        <p:txBody>
          <a:bodyPr/>
          <a:lstStyle/>
          <a:p>
            <a:r>
              <a:rPr lang="en-GB" dirty="0"/>
              <a:t>Standardized Nuclear Unit Power Plant System (SNUPPS)</a:t>
            </a:r>
          </a:p>
          <a:p>
            <a:r>
              <a:rPr lang="en-GB" dirty="0"/>
              <a:t>(US Design)</a:t>
            </a:r>
          </a:p>
        </p:txBody>
      </p:sp>
      <p:pic>
        <p:nvPicPr>
          <p:cNvPr id="1028" name="Picture 4">
            <a:extLst>
              <a:ext uri="{FF2B5EF4-FFF2-40B4-BE49-F238E27FC236}">
                <a16:creationId xmlns:a16="http://schemas.microsoft.com/office/drawing/2014/main" id="{80D40FA6-EE62-8AFC-4B8C-7BA90B657E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66" t="1" r="10399" b="1599"/>
          <a:stretch/>
        </p:blipFill>
        <p:spPr bwMode="auto">
          <a:xfrm>
            <a:off x="6849629" y="1520985"/>
            <a:ext cx="2067263" cy="143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1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3215F37-FDE6-B1A4-0341-E00F67EBEFB2}"/>
              </a:ext>
            </a:extLst>
          </p:cNvPr>
          <p:cNvCxnSpPr>
            <a:stCxn id="12" idx="2"/>
          </p:cNvCxnSpPr>
          <p:nvPr/>
        </p:nvCxnSpPr>
        <p:spPr>
          <a:xfrm>
            <a:off x="4572000" y="1814854"/>
            <a:ext cx="0" cy="109757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26186CB5-4D9C-4861-2759-0A638FD71374}"/>
              </a:ext>
            </a:extLst>
          </p:cNvPr>
          <p:cNvSpPr>
            <a:spLocks noGrp="1"/>
          </p:cNvSpPr>
          <p:nvPr>
            <p:ph type="title"/>
          </p:nvPr>
        </p:nvSpPr>
        <p:spPr/>
        <p:txBody>
          <a:bodyPr>
            <a:normAutofit/>
          </a:bodyPr>
          <a:lstStyle/>
          <a:p>
            <a:r>
              <a:rPr lang="en-GB" dirty="0"/>
              <a:t>Nuclear OT (and IA) in the context of safety</a:t>
            </a:r>
          </a:p>
        </p:txBody>
      </p:sp>
      <p:sp>
        <p:nvSpPr>
          <p:cNvPr id="9" name="Isosceles Triangle 8">
            <a:extLst>
              <a:ext uri="{FF2B5EF4-FFF2-40B4-BE49-F238E27FC236}">
                <a16:creationId xmlns:a16="http://schemas.microsoft.com/office/drawing/2014/main" id="{8EA36200-1B55-C8F3-74CF-CA3B7C9632B6}"/>
              </a:ext>
            </a:extLst>
          </p:cNvPr>
          <p:cNvSpPr/>
          <p:nvPr/>
        </p:nvSpPr>
        <p:spPr>
          <a:xfrm rot="5400000">
            <a:off x="1200995" y="966468"/>
            <a:ext cx="2850093" cy="3891915"/>
          </a:xfrm>
          <a:prstGeom prst="triangle">
            <a:avLst/>
          </a:prstGeom>
          <a:gradFill flip="none" rotWithShape="1">
            <a:gsLst>
              <a:gs pos="50000">
                <a:srgbClr val="FFFF00"/>
              </a:gs>
              <a:gs pos="0">
                <a:srgbClr val="EFEFF4"/>
              </a:gs>
              <a:gs pos="100000">
                <a:srgbClr val="FFC000"/>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a:extLst>
              <a:ext uri="{FF2B5EF4-FFF2-40B4-BE49-F238E27FC236}">
                <a16:creationId xmlns:a16="http://schemas.microsoft.com/office/drawing/2014/main" id="{88B44FC4-4DD7-FF8D-91AF-920EBAFD4E94}"/>
              </a:ext>
            </a:extLst>
          </p:cNvPr>
          <p:cNvSpPr/>
          <p:nvPr/>
        </p:nvSpPr>
        <p:spPr>
          <a:xfrm rot="16200000" flipH="1">
            <a:off x="5092911" y="966468"/>
            <a:ext cx="2850093" cy="3891915"/>
          </a:xfrm>
          <a:prstGeom prst="triangle">
            <a:avLst/>
          </a:prstGeom>
          <a:gradFill flip="none" rotWithShape="1">
            <a:gsLst>
              <a:gs pos="50000">
                <a:srgbClr val="C00000"/>
              </a:gs>
              <a:gs pos="0">
                <a:srgbClr val="EFEFF4"/>
              </a:gs>
              <a:gs pos="100000">
                <a:srgbClr val="FFC000"/>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6EB7049-F05C-D918-3626-0FA270FA68F7}"/>
              </a:ext>
            </a:extLst>
          </p:cNvPr>
          <p:cNvSpPr/>
          <p:nvPr/>
        </p:nvSpPr>
        <p:spPr>
          <a:xfrm>
            <a:off x="4084320" y="2424746"/>
            <a:ext cx="975360" cy="975360"/>
          </a:xfrm>
          <a:prstGeom prst="irregularSeal1">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PIE</a:t>
            </a:r>
          </a:p>
        </p:txBody>
      </p:sp>
      <p:sp>
        <p:nvSpPr>
          <p:cNvPr id="12" name="Rectangle 11">
            <a:extLst>
              <a:ext uri="{FF2B5EF4-FFF2-40B4-BE49-F238E27FC236}">
                <a16:creationId xmlns:a16="http://schemas.microsoft.com/office/drawing/2014/main" id="{0FF617BB-C311-6036-01B3-FED28B00D6FA}"/>
              </a:ext>
            </a:extLst>
          </p:cNvPr>
          <p:cNvSpPr/>
          <p:nvPr/>
        </p:nvSpPr>
        <p:spPr>
          <a:xfrm>
            <a:off x="4000500" y="1298030"/>
            <a:ext cx="1143000" cy="5168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Hazard</a:t>
            </a:r>
          </a:p>
        </p:txBody>
      </p:sp>
      <p:sp>
        <p:nvSpPr>
          <p:cNvPr id="15" name="Rectangle 14">
            <a:extLst>
              <a:ext uri="{FF2B5EF4-FFF2-40B4-BE49-F238E27FC236}">
                <a16:creationId xmlns:a16="http://schemas.microsoft.com/office/drawing/2014/main" id="{E77F97A4-365E-C9CD-531F-25C2B134B161}"/>
              </a:ext>
            </a:extLst>
          </p:cNvPr>
          <p:cNvSpPr/>
          <p:nvPr/>
        </p:nvSpPr>
        <p:spPr>
          <a:xfrm>
            <a:off x="680084" y="1298030"/>
            <a:ext cx="1224000" cy="516824"/>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a:t>Prevention</a:t>
            </a:r>
          </a:p>
        </p:txBody>
      </p:sp>
      <p:sp>
        <p:nvSpPr>
          <p:cNvPr id="16" name="Rectangle 15">
            <a:extLst>
              <a:ext uri="{FF2B5EF4-FFF2-40B4-BE49-F238E27FC236}">
                <a16:creationId xmlns:a16="http://schemas.microsoft.com/office/drawing/2014/main" id="{4AB963D3-BAA6-E498-B202-DC71F7793B62}"/>
              </a:ext>
            </a:extLst>
          </p:cNvPr>
          <p:cNvSpPr/>
          <p:nvPr/>
        </p:nvSpPr>
        <p:spPr>
          <a:xfrm>
            <a:off x="2340292" y="1298030"/>
            <a:ext cx="1224000" cy="516824"/>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a:t>Limitation</a:t>
            </a:r>
          </a:p>
        </p:txBody>
      </p:sp>
      <p:sp>
        <p:nvSpPr>
          <p:cNvPr id="17" name="Rectangle 16">
            <a:extLst>
              <a:ext uri="{FF2B5EF4-FFF2-40B4-BE49-F238E27FC236}">
                <a16:creationId xmlns:a16="http://schemas.microsoft.com/office/drawing/2014/main" id="{061C7606-8E67-6A48-D798-9AA6BC3623A5}"/>
              </a:ext>
            </a:extLst>
          </p:cNvPr>
          <p:cNvSpPr/>
          <p:nvPr/>
        </p:nvSpPr>
        <p:spPr>
          <a:xfrm>
            <a:off x="5579708" y="1298030"/>
            <a:ext cx="1224000" cy="516824"/>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a:t>Containment</a:t>
            </a:r>
          </a:p>
        </p:txBody>
      </p:sp>
      <p:sp>
        <p:nvSpPr>
          <p:cNvPr id="18" name="Rectangle 17">
            <a:extLst>
              <a:ext uri="{FF2B5EF4-FFF2-40B4-BE49-F238E27FC236}">
                <a16:creationId xmlns:a16="http://schemas.microsoft.com/office/drawing/2014/main" id="{B80E9F28-A6A5-128B-AC9C-EA417876BCEA}"/>
              </a:ext>
            </a:extLst>
          </p:cNvPr>
          <p:cNvSpPr/>
          <p:nvPr/>
        </p:nvSpPr>
        <p:spPr>
          <a:xfrm>
            <a:off x="7239916" y="1298030"/>
            <a:ext cx="1224000" cy="516824"/>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a:t>Mitigation</a:t>
            </a:r>
          </a:p>
        </p:txBody>
      </p:sp>
      <p:sp>
        <p:nvSpPr>
          <p:cNvPr id="19" name="TextBox 18">
            <a:extLst>
              <a:ext uri="{FF2B5EF4-FFF2-40B4-BE49-F238E27FC236}">
                <a16:creationId xmlns:a16="http://schemas.microsoft.com/office/drawing/2014/main" id="{68DB1343-9654-1E22-E60D-8D83E5E7057D}"/>
              </a:ext>
            </a:extLst>
          </p:cNvPr>
          <p:cNvSpPr txBox="1"/>
          <p:nvPr/>
        </p:nvSpPr>
        <p:spPr>
          <a:xfrm>
            <a:off x="680084" y="2112207"/>
            <a:ext cx="1224000" cy="1600438"/>
          </a:xfrm>
          <a:prstGeom prst="rect">
            <a:avLst/>
          </a:prstGeom>
          <a:noFill/>
        </p:spPr>
        <p:txBody>
          <a:bodyPr wrap="square" rtlCol="0" anchor="ctr">
            <a:spAutoFit/>
          </a:bodyPr>
          <a:lstStyle/>
          <a:p>
            <a:pPr marL="171450" indent="-171450">
              <a:spcAft>
                <a:spcPts val="600"/>
              </a:spcAft>
              <a:buFont typeface="Arial" panose="020B0604020202020204" pitchFamily="34" charset="0"/>
              <a:buChar char="•"/>
            </a:pPr>
            <a:r>
              <a:rPr lang="en-GB" sz="1100" dirty="0">
                <a:solidFill>
                  <a:schemeClr val="bg1"/>
                </a:solidFill>
              </a:rPr>
              <a:t>Availability of plant data to operators</a:t>
            </a:r>
          </a:p>
          <a:p>
            <a:pPr marL="171450" indent="-171450">
              <a:spcAft>
                <a:spcPts val="600"/>
              </a:spcAft>
              <a:buFont typeface="Arial" panose="020B0604020202020204" pitchFamily="34" charset="0"/>
              <a:buChar char="•"/>
            </a:pPr>
            <a:r>
              <a:rPr lang="en-GB" sz="1100" dirty="0">
                <a:solidFill>
                  <a:schemeClr val="bg1"/>
                </a:solidFill>
              </a:rPr>
              <a:t>Integrity of plant data</a:t>
            </a:r>
          </a:p>
          <a:p>
            <a:pPr marL="171450" indent="-171450">
              <a:spcAft>
                <a:spcPts val="600"/>
              </a:spcAft>
              <a:buFont typeface="Arial" panose="020B0604020202020204" pitchFamily="34" charset="0"/>
              <a:buChar char="•"/>
            </a:pPr>
            <a:r>
              <a:rPr lang="en-GB" sz="1100" dirty="0">
                <a:solidFill>
                  <a:schemeClr val="bg1"/>
                </a:solidFill>
              </a:rPr>
              <a:t>Authenticity of plant data (freshness)</a:t>
            </a:r>
          </a:p>
        </p:txBody>
      </p:sp>
      <p:sp>
        <p:nvSpPr>
          <p:cNvPr id="20" name="TextBox 19">
            <a:extLst>
              <a:ext uri="{FF2B5EF4-FFF2-40B4-BE49-F238E27FC236}">
                <a16:creationId xmlns:a16="http://schemas.microsoft.com/office/drawing/2014/main" id="{532BAD24-C953-9EE6-CE31-EECBB6AF1723}"/>
              </a:ext>
            </a:extLst>
          </p:cNvPr>
          <p:cNvSpPr txBox="1"/>
          <p:nvPr/>
        </p:nvSpPr>
        <p:spPr>
          <a:xfrm>
            <a:off x="2291645" y="2112210"/>
            <a:ext cx="1356467" cy="1600438"/>
          </a:xfrm>
          <a:prstGeom prst="rect">
            <a:avLst/>
          </a:prstGeom>
          <a:noFill/>
        </p:spPr>
        <p:txBody>
          <a:bodyPr wrap="square" rtlCol="0" anchor="ctr">
            <a:spAutoFit/>
          </a:bodyPr>
          <a:lstStyle/>
          <a:p>
            <a:pPr marL="171450" indent="-171450">
              <a:spcAft>
                <a:spcPts val="600"/>
              </a:spcAft>
              <a:buFont typeface="Arial" panose="020B0604020202020204" pitchFamily="34" charset="0"/>
              <a:buChar char="•"/>
            </a:pPr>
            <a:r>
              <a:rPr lang="en-GB" sz="1100" dirty="0">
                <a:solidFill>
                  <a:schemeClr val="bg1"/>
                </a:solidFill>
              </a:rPr>
              <a:t>Authorisation of actions affecting safety</a:t>
            </a:r>
          </a:p>
          <a:p>
            <a:pPr marL="171450" indent="-171450">
              <a:spcAft>
                <a:spcPts val="600"/>
              </a:spcAft>
              <a:buFont typeface="Arial" panose="020B0604020202020204" pitchFamily="34" charset="0"/>
              <a:buChar char="•"/>
            </a:pPr>
            <a:r>
              <a:rPr lang="en-GB" sz="1100" dirty="0">
                <a:solidFill>
                  <a:schemeClr val="bg1"/>
                </a:solidFill>
              </a:rPr>
              <a:t>Prevention of unsafe inputs (think Airbus)</a:t>
            </a:r>
          </a:p>
          <a:p>
            <a:pPr marL="171450" indent="-171450">
              <a:spcAft>
                <a:spcPts val="600"/>
              </a:spcAft>
              <a:buFont typeface="Arial" panose="020B0604020202020204" pitchFamily="34" charset="0"/>
              <a:buChar char="•"/>
            </a:pPr>
            <a:r>
              <a:rPr lang="en-GB" sz="1100" dirty="0">
                <a:solidFill>
                  <a:schemeClr val="bg1"/>
                </a:solidFill>
              </a:rPr>
              <a:t>Correctness of processing</a:t>
            </a:r>
          </a:p>
        </p:txBody>
      </p:sp>
      <p:sp>
        <p:nvSpPr>
          <p:cNvPr id="21" name="TextBox 20">
            <a:extLst>
              <a:ext uri="{FF2B5EF4-FFF2-40B4-BE49-F238E27FC236}">
                <a16:creationId xmlns:a16="http://schemas.microsoft.com/office/drawing/2014/main" id="{8887038D-69C1-E82B-BD2F-FD52348EBC90}"/>
              </a:ext>
            </a:extLst>
          </p:cNvPr>
          <p:cNvSpPr txBox="1"/>
          <p:nvPr/>
        </p:nvSpPr>
        <p:spPr>
          <a:xfrm>
            <a:off x="5593645" y="2489236"/>
            <a:ext cx="1636886" cy="846386"/>
          </a:xfrm>
          <a:prstGeom prst="rect">
            <a:avLst/>
          </a:prstGeom>
          <a:noFill/>
        </p:spPr>
        <p:txBody>
          <a:bodyPr wrap="square" rtlCol="0" anchor="ctr">
            <a:spAutoFit/>
          </a:bodyPr>
          <a:lstStyle/>
          <a:p>
            <a:pPr marL="171450" indent="-171450">
              <a:spcAft>
                <a:spcPts val="600"/>
              </a:spcAft>
              <a:buFont typeface="Arial" panose="020B0604020202020204" pitchFamily="34" charset="0"/>
              <a:buChar char="•"/>
            </a:pPr>
            <a:r>
              <a:rPr lang="en-GB" sz="1100" dirty="0"/>
              <a:t>Timely availability of safety response</a:t>
            </a:r>
          </a:p>
          <a:p>
            <a:pPr marL="171450" indent="-171450">
              <a:spcAft>
                <a:spcPts val="600"/>
              </a:spcAft>
              <a:buFont typeface="Arial" panose="020B0604020202020204" pitchFamily="34" charset="0"/>
              <a:buChar char="•"/>
            </a:pPr>
            <a:r>
              <a:rPr lang="en-GB" sz="1100" dirty="0"/>
              <a:t>Correctness of processing</a:t>
            </a:r>
          </a:p>
        </p:txBody>
      </p:sp>
      <p:sp>
        <p:nvSpPr>
          <p:cNvPr id="22" name="TextBox 21">
            <a:extLst>
              <a:ext uri="{FF2B5EF4-FFF2-40B4-BE49-F238E27FC236}">
                <a16:creationId xmlns:a16="http://schemas.microsoft.com/office/drawing/2014/main" id="{07EBBDCB-93D4-94F5-5FDC-7CB0504D39C2}"/>
              </a:ext>
            </a:extLst>
          </p:cNvPr>
          <p:cNvSpPr txBox="1"/>
          <p:nvPr/>
        </p:nvSpPr>
        <p:spPr>
          <a:xfrm>
            <a:off x="7239915" y="2150685"/>
            <a:ext cx="1362216" cy="1523494"/>
          </a:xfrm>
          <a:prstGeom prst="rect">
            <a:avLst/>
          </a:prstGeom>
          <a:noFill/>
        </p:spPr>
        <p:txBody>
          <a:bodyPr wrap="square" rtlCol="0" anchor="ctr">
            <a:spAutoFit/>
          </a:bodyPr>
          <a:lstStyle/>
          <a:p>
            <a:pPr marL="171450" indent="-171450">
              <a:spcAft>
                <a:spcPts val="600"/>
              </a:spcAft>
              <a:buFont typeface="Arial" panose="020B0604020202020204" pitchFamily="34" charset="0"/>
              <a:buChar char="•"/>
            </a:pPr>
            <a:r>
              <a:rPr lang="en-GB" sz="1100" dirty="0">
                <a:solidFill>
                  <a:schemeClr val="bg1"/>
                </a:solidFill>
              </a:rPr>
              <a:t>Continued availability of plant data to operators</a:t>
            </a:r>
          </a:p>
          <a:p>
            <a:pPr marL="171450" indent="-171450">
              <a:spcAft>
                <a:spcPts val="600"/>
              </a:spcAft>
              <a:buFont typeface="Arial" panose="020B0604020202020204" pitchFamily="34" charset="0"/>
              <a:buChar char="•"/>
            </a:pPr>
            <a:r>
              <a:rPr lang="en-GB" sz="1100" dirty="0">
                <a:solidFill>
                  <a:schemeClr val="bg1"/>
                </a:solidFill>
              </a:rPr>
              <a:t>Availability of safety functions for accident management</a:t>
            </a:r>
          </a:p>
        </p:txBody>
      </p:sp>
    </p:spTree>
    <p:extLst>
      <p:ext uri="{BB962C8B-B14F-4D97-AF65-F5344CB8AC3E}">
        <p14:creationId xmlns:p14="http://schemas.microsoft.com/office/powerpoint/2010/main" val="378489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F83CC-E91F-1BFC-E5C6-00FACC0D93C9}"/>
              </a:ext>
            </a:extLst>
          </p:cNvPr>
          <p:cNvSpPr>
            <a:spLocks noGrp="1"/>
          </p:cNvSpPr>
          <p:nvPr>
            <p:ph type="body" sz="quarter" idx="10"/>
          </p:nvPr>
        </p:nvSpPr>
        <p:spPr/>
        <p:txBody>
          <a:bodyPr/>
          <a:lstStyle/>
          <a:p>
            <a:r>
              <a:rPr lang="en-GB" dirty="0"/>
              <a:t>The goal of Secure by Design</a:t>
            </a:r>
          </a:p>
        </p:txBody>
      </p:sp>
      <p:sp>
        <p:nvSpPr>
          <p:cNvPr id="5" name="Text Placeholder 4">
            <a:extLst>
              <a:ext uri="{FF2B5EF4-FFF2-40B4-BE49-F238E27FC236}">
                <a16:creationId xmlns:a16="http://schemas.microsoft.com/office/drawing/2014/main" id="{9406AEAE-E3E4-CCEA-EFAB-7C58A996E8D2}"/>
              </a:ext>
            </a:extLst>
          </p:cNvPr>
          <p:cNvSpPr>
            <a:spLocks noGrp="1"/>
          </p:cNvSpPr>
          <p:nvPr>
            <p:ph type="body" sz="quarter" idx="42"/>
          </p:nvPr>
        </p:nvSpPr>
        <p:spPr/>
        <p:txBody>
          <a:bodyPr/>
          <a:lstStyle/>
          <a:p>
            <a:r>
              <a:rPr lang="en-GB" dirty="0"/>
              <a:t>The effectiveness of the security solution (i.e. risk reduction) must outweigh the inherent risk of the power station.</a:t>
            </a:r>
          </a:p>
          <a:p>
            <a:r>
              <a:rPr lang="en-GB" dirty="0"/>
              <a:t>We can: reduce inherent risk, or increase effectiveness of security controls, or both.</a:t>
            </a:r>
          </a:p>
          <a:p>
            <a:r>
              <a:rPr lang="en-GB" dirty="0"/>
              <a:t>Secure by Design is how we do the former, and Security Design is how we do the latter.</a:t>
            </a:r>
          </a:p>
        </p:txBody>
      </p:sp>
      <p:graphicFrame>
        <p:nvGraphicFramePr>
          <p:cNvPr id="6" name="Diagram 5">
            <a:extLst>
              <a:ext uri="{FF2B5EF4-FFF2-40B4-BE49-F238E27FC236}">
                <a16:creationId xmlns:a16="http://schemas.microsoft.com/office/drawing/2014/main" id="{6B1CFD2F-CC52-CAB6-838B-5DDE4EB8B9C2}"/>
              </a:ext>
            </a:extLst>
          </p:cNvPr>
          <p:cNvGraphicFramePr/>
          <p:nvPr>
            <p:extLst>
              <p:ext uri="{D42A27DB-BD31-4B8C-83A1-F6EECF244321}">
                <p14:modId xmlns:p14="http://schemas.microsoft.com/office/powerpoint/2010/main" val="2890744154"/>
              </p:ext>
            </p:extLst>
          </p:nvPr>
        </p:nvGraphicFramePr>
        <p:xfrm>
          <a:off x="2274277" y="271306"/>
          <a:ext cx="6869723" cy="4082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9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927A303-F267-D3AC-E569-08A6F1B521F6}"/>
              </a:ext>
            </a:extLst>
          </p:cNvPr>
          <p:cNvSpPr>
            <a:spLocks noGrp="1"/>
          </p:cNvSpPr>
          <p:nvPr>
            <p:ph type="body" sz="quarter" idx="10"/>
          </p:nvPr>
        </p:nvSpPr>
        <p:spPr/>
        <p:txBody>
          <a:bodyPr/>
          <a:lstStyle/>
          <a:p>
            <a:r>
              <a:rPr lang="en-GB" dirty="0"/>
              <a:t>Building security into engineering</a:t>
            </a:r>
          </a:p>
        </p:txBody>
      </p:sp>
      <p:sp>
        <p:nvSpPr>
          <p:cNvPr id="8" name="Text Placeholder 7">
            <a:extLst>
              <a:ext uri="{FF2B5EF4-FFF2-40B4-BE49-F238E27FC236}">
                <a16:creationId xmlns:a16="http://schemas.microsoft.com/office/drawing/2014/main" id="{BD2F152D-85D6-AED1-01D1-478365B4742B}"/>
              </a:ext>
            </a:extLst>
          </p:cNvPr>
          <p:cNvSpPr>
            <a:spLocks noGrp="1"/>
          </p:cNvSpPr>
          <p:nvPr>
            <p:ph type="body" sz="quarter" idx="42"/>
          </p:nvPr>
        </p:nvSpPr>
        <p:spPr/>
        <p:txBody>
          <a:bodyPr/>
          <a:lstStyle/>
          <a:p>
            <a:r>
              <a:rPr lang="en-GB" dirty="0"/>
              <a:t>Secure by Design is more than a set of principles, requirements or verification tests - it is an overall approach to engineering security into products; therefore, it must be integrated fully into engineering, and be part of “business as usual”.</a:t>
            </a:r>
          </a:p>
        </p:txBody>
      </p:sp>
      <p:sp>
        <p:nvSpPr>
          <p:cNvPr id="9" name="Text Placeholder 8">
            <a:extLst>
              <a:ext uri="{FF2B5EF4-FFF2-40B4-BE49-F238E27FC236}">
                <a16:creationId xmlns:a16="http://schemas.microsoft.com/office/drawing/2014/main" id="{9255F6CF-A3B0-1668-34D7-4C8705DDED8B}"/>
              </a:ext>
            </a:extLst>
          </p:cNvPr>
          <p:cNvSpPr>
            <a:spLocks noGrp="1"/>
          </p:cNvSpPr>
          <p:nvPr>
            <p:ph type="body" sz="quarter" idx="44"/>
          </p:nvPr>
        </p:nvSpPr>
        <p:spPr>
          <a:xfrm>
            <a:off x="2414976" y="388363"/>
            <a:ext cx="2070624" cy="860400"/>
          </a:xfrm>
        </p:spPr>
        <p:txBody>
          <a:bodyPr/>
          <a:lstStyle/>
          <a:p>
            <a:r>
              <a:rPr lang="en-GB" dirty="0"/>
              <a:t>Design principles</a:t>
            </a:r>
          </a:p>
        </p:txBody>
      </p:sp>
      <p:sp>
        <p:nvSpPr>
          <p:cNvPr id="10" name="Text Placeholder 9">
            <a:extLst>
              <a:ext uri="{FF2B5EF4-FFF2-40B4-BE49-F238E27FC236}">
                <a16:creationId xmlns:a16="http://schemas.microsoft.com/office/drawing/2014/main" id="{BCD62030-5456-AAD6-7963-5CC494B92C84}"/>
              </a:ext>
            </a:extLst>
          </p:cNvPr>
          <p:cNvSpPr>
            <a:spLocks noGrp="1"/>
          </p:cNvSpPr>
          <p:nvPr>
            <p:ph type="body" sz="quarter" idx="45"/>
          </p:nvPr>
        </p:nvSpPr>
        <p:spPr>
          <a:xfrm>
            <a:off x="4646896" y="398091"/>
            <a:ext cx="2070624" cy="860400"/>
          </a:xfrm>
        </p:spPr>
        <p:txBody>
          <a:bodyPr/>
          <a:lstStyle/>
          <a:p>
            <a:r>
              <a:rPr lang="en-GB" dirty="0"/>
              <a:t>Engineering governance</a:t>
            </a:r>
          </a:p>
        </p:txBody>
      </p:sp>
      <p:sp>
        <p:nvSpPr>
          <p:cNvPr id="11" name="Text Placeholder 10">
            <a:extLst>
              <a:ext uri="{FF2B5EF4-FFF2-40B4-BE49-F238E27FC236}">
                <a16:creationId xmlns:a16="http://schemas.microsoft.com/office/drawing/2014/main" id="{7F025815-BB0B-877D-C6CD-1ED9DF034E7F}"/>
              </a:ext>
            </a:extLst>
          </p:cNvPr>
          <p:cNvSpPr>
            <a:spLocks noGrp="1"/>
          </p:cNvSpPr>
          <p:nvPr>
            <p:ph type="body" sz="quarter" idx="46"/>
          </p:nvPr>
        </p:nvSpPr>
        <p:spPr>
          <a:xfrm>
            <a:off x="6849632" y="398091"/>
            <a:ext cx="2070624" cy="860400"/>
          </a:xfrm>
        </p:spPr>
        <p:txBody>
          <a:bodyPr/>
          <a:lstStyle/>
          <a:p>
            <a:r>
              <a:rPr lang="en-GB" dirty="0"/>
              <a:t>Cross-domain risk management</a:t>
            </a:r>
          </a:p>
        </p:txBody>
      </p:sp>
      <p:pic>
        <p:nvPicPr>
          <p:cNvPr id="19" name="Picture Placeholder 18" descr="A group of people sitting around a table&#10;&#10;Description automatically generated">
            <a:extLst>
              <a:ext uri="{FF2B5EF4-FFF2-40B4-BE49-F238E27FC236}">
                <a16:creationId xmlns:a16="http://schemas.microsoft.com/office/drawing/2014/main" id="{AC550B96-B7E6-AB75-0DE9-D0A4BF6D40D3}"/>
              </a:ext>
            </a:extLst>
          </p:cNvPr>
          <p:cNvPicPr>
            <a:picLocks noGrp="1" noChangeAspect="1"/>
          </p:cNvPicPr>
          <p:nvPr>
            <p:ph type="pic" sz="quarter" idx="47"/>
          </p:nvPr>
        </p:nvPicPr>
        <p:blipFill>
          <a:blip r:embed="rId3"/>
          <a:srcRect l="2166" r="2166"/>
          <a:stretch>
            <a:fillRect/>
          </a:stretch>
        </p:blipFill>
        <p:spPr>
          <a:xfrm>
            <a:off x="2415274" y="1263163"/>
            <a:ext cx="2067263" cy="1440000"/>
          </a:xfrm>
        </p:spPr>
      </p:pic>
      <p:pic>
        <p:nvPicPr>
          <p:cNvPr id="21" name="Picture Placeholder 20" descr="A group of cameras on a pole&#10;&#10;Description automatically generated">
            <a:extLst>
              <a:ext uri="{FF2B5EF4-FFF2-40B4-BE49-F238E27FC236}">
                <a16:creationId xmlns:a16="http://schemas.microsoft.com/office/drawing/2014/main" id="{A69BF0D7-6CFA-05AD-F3FC-888A10EE8892}"/>
              </a:ext>
            </a:extLst>
          </p:cNvPr>
          <p:cNvPicPr>
            <a:picLocks noGrp="1" noChangeAspect="1"/>
          </p:cNvPicPr>
          <p:nvPr>
            <p:ph type="pic" sz="quarter" idx="48"/>
          </p:nvPr>
        </p:nvPicPr>
        <p:blipFill>
          <a:blip r:embed="rId4"/>
          <a:srcRect l="2087" r="2087"/>
          <a:stretch>
            <a:fillRect/>
          </a:stretch>
        </p:blipFill>
        <p:spPr>
          <a:xfrm>
            <a:off x="4650256" y="1272891"/>
            <a:ext cx="2067263" cy="1440000"/>
          </a:xfrm>
        </p:spPr>
      </p:pic>
      <p:pic>
        <p:nvPicPr>
          <p:cNvPr id="23" name="Picture Placeholder 22" descr="A person and person looking at a large screen&#10;&#10;Description automatically generated">
            <a:extLst>
              <a:ext uri="{FF2B5EF4-FFF2-40B4-BE49-F238E27FC236}">
                <a16:creationId xmlns:a16="http://schemas.microsoft.com/office/drawing/2014/main" id="{0E9BD4B7-7957-AF07-8AA9-A71D50E9A318}"/>
              </a:ext>
            </a:extLst>
          </p:cNvPr>
          <p:cNvPicPr>
            <a:picLocks noGrp="1" noChangeAspect="1"/>
          </p:cNvPicPr>
          <p:nvPr>
            <p:ph type="pic" sz="quarter" idx="49"/>
          </p:nvPr>
        </p:nvPicPr>
        <p:blipFill>
          <a:blip r:embed="rId5"/>
          <a:srcRect l="6127" r="6127"/>
          <a:stretch>
            <a:fillRect/>
          </a:stretch>
        </p:blipFill>
        <p:spPr>
          <a:xfrm>
            <a:off x="6852992" y="1272891"/>
            <a:ext cx="2067263" cy="1440000"/>
          </a:xfrm>
        </p:spPr>
      </p:pic>
      <p:sp>
        <p:nvSpPr>
          <p:cNvPr id="15" name="Text Placeholder 14">
            <a:extLst>
              <a:ext uri="{FF2B5EF4-FFF2-40B4-BE49-F238E27FC236}">
                <a16:creationId xmlns:a16="http://schemas.microsoft.com/office/drawing/2014/main" id="{86A89E5B-CD10-A6BB-BB0C-1AA7B635273B}"/>
              </a:ext>
            </a:extLst>
          </p:cNvPr>
          <p:cNvSpPr>
            <a:spLocks noGrp="1"/>
          </p:cNvSpPr>
          <p:nvPr>
            <p:ph type="body" sz="quarter" idx="50"/>
          </p:nvPr>
        </p:nvSpPr>
        <p:spPr>
          <a:xfrm>
            <a:off x="2414976" y="2717563"/>
            <a:ext cx="2070624" cy="1883881"/>
          </a:xfrm>
        </p:spPr>
        <p:txBody>
          <a:bodyPr>
            <a:noAutofit/>
          </a:bodyPr>
          <a:lstStyle/>
          <a:p>
            <a:pPr marL="88900" indent="-88900">
              <a:lnSpc>
                <a:spcPct val="100000"/>
              </a:lnSpc>
              <a:buFont typeface="Arial" panose="020B0604020202020204" pitchFamily="34" charset="0"/>
              <a:buChar char="•"/>
            </a:pPr>
            <a:r>
              <a:rPr lang="en-GB" sz="1050" dirty="0"/>
              <a:t>Eliminate or reduce hazards at source</a:t>
            </a:r>
          </a:p>
          <a:p>
            <a:pPr marL="88900" indent="-88900">
              <a:lnSpc>
                <a:spcPct val="100000"/>
              </a:lnSpc>
              <a:buFont typeface="Arial" panose="020B0604020202020204" pitchFamily="34" charset="0"/>
              <a:buChar char="•"/>
            </a:pPr>
            <a:r>
              <a:rPr lang="en-GB" sz="1050" dirty="0"/>
              <a:t>Avoid software or programmable electronics for most-critical safety functions</a:t>
            </a:r>
          </a:p>
          <a:p>
            <a:pPr marL="88900" indent="-88900">
              <a:lnSpc>
                <a:spcPct val="100000"/>
              </a:lnSpc>
              <a:buFont typeface="Arial" panose="020B0604020202020204" pitchFamily="34" charset="0"/>
              <a:buChar char="•"/>
            </a:pPr>
            <a:r>
              <a:rPr lang="en-GB" sz="1050" dirty="0"/>
              <a:t>Require security controls on actions affecting safety*</a:t>
            </a:r>
          </a:p>
        </p:txBody>
      </p:sp>
      <p:sp>
        <p:nvSpPr>
          <p:cNvPr id="16" name="Text Placeholder 15">
            <a:extLst>
              <a:ext uri="{FF2B5EF4-FFF2-40B4-BE49-F238E27FC236}">
                <a16:creationId xmlns:a16="http://schemas.microsoft.com/office/drawing/2014/main" id="{327124D7-5ECA-8F38-7A5C-A98ADF96C20E}"/>
              </a:ext>
            </a:extLst>
          </p:cNvPr>
          <p:cNvSpPr>
            <a:spLocks noGrp="1"/>
          </p:cNvSpPr>
          <p:nvPr>
            <p:ph type="body" sz="quarter" idx="51"/>
          </p:nvPr>
        </p:nvSpPr>
        <p:spPr>
          <a:xfrm>
            <a:off x="4646358" y="2727291"/>
            <a:ext cx="2070624" cy="1883881"/>
          </a:xfrm>
        </p:spPr>
        <p:txBody>
          <a:bodyPr>
            <a:noAutofit/>
          </a:bodyPr>
          <a:lstStyle/>
          <a:p>
            <a:pPr marL="88900" indent="-88900">
              <a:lnSpc>
                <a:spcPct val="100000"/>
              </a:lnSpc>
              <a:buFont typeface="Arial" panose="020B0604020202020204" pitchFamily="34" charset="0"/>
              <a:buChar char="•"/>
            </a:pPr>
            <a:r>
              <a:rPr lang="en-GB" sz="1050" dirty="0"/>
              <a:t>Security is a stakeholder by default – opt-out, not opt-in</a:t>
            </a:r>
          </a:p>
          <a:p>
            <a:pPr marL="88900" indent="-88900">
              <a:lnSpc>
                <a:spcPct val="100000"/>
              </a:lnSpc>
              <a:buFont typeface="Arial" panose="020B0604020202020204" pitchFamily="34" charset="0"/>
              <a:buChar char="•"/>
            </a:pPr>
            <a:r>
              <a:rPr lang="en-GB" sz="1050" dirty="0"/>
              <a:t>Security built into engineering processes</a:t>
            </a:r>
          </a:p>
          <a:p>
            <a:pPr marL="88900" indent="-88900">
              <a:lnSpc>
                <a:spcPct val="100000"/>
              </a:lnSpc>
              <a:buFont typeface="Arial" panose="020B0604020202020204" pitchFamily="34" charset="0"/>
              <a:buChar char="•"/>
            </a:pPr>
            <a:r>
              <a:rPr lang="en-GB" sz="1050" dirty="0"/>
              <a:t>Require formal sign-off from security at review gates</a:t>
            </a:r>
          </a:p>
        </p:txBody>
      </p:sp>
      <p:sp>
        <p:nvSpPr>
          <p:cNvPr id="17" name="Text Placeholder 16">
            <a:extLst>
              <a:ext uri="{FF2B5EF4-FFF2-40B4-BE49-F238E27FC236}">
                <a16:creationId xmlns:a16="http://schemas.microsoft.com/office/drawing/2014/main" id="{1BDAB46B-29C3-5ACC-2DDD-49C3F385D9D5}"/>
              </a:ext>
            </a:extLst>
          </p:cNvPr>
          <p:cNvSpPr>
            <a:spLocks noGrp="1"/>
          </p:cNvSpPr>
          <p:nvPr>
            <p:ph type="body" sz="quarter" idx="52"/>
          </p:nvPr>
        </p:nvSpPr>
        <p:spPr>
          <a:xfrm>
            <a:off x="6849632" y="2727291"/>
            <a:ext cx="2070624" cy="1883881"/>
          </a:xfrm>
        </p:spPr>
        <p:txBody>
          <a:bodyPr>
            <a:noAutofit/>
          </a:bodyPr>
          <a:lstStyle/>
          <a:p>
            <a:pPr marL="88900" indent="-88900">
              <a:lnSpc>
                <a:spcPct val="100000"/>
              </a:lnSpc>
              <a:buFont typeface="Arial" panose="020B0604020202020204" pitchFamily="34" charset="0"/>
              <a:buChar char="•"/>
            </a:pPr>
            <a:r>
              <a:rPr lang="en-GB" sz="1050" dirty="0"/>
              <a:t>Security controls can increase the difficulty for adversaries</a:t>
            </a:r>
          </a:p>
          <a:p>
            <a:pPr marL="88900" indent="-88900">
              <a:lnSpc>
                <a:spcPct val="100000"/>
              </a:lnSpc>
              <a:buFont typeface="Arial" panose="020B0604020202020204" pitchFamily="34" charset="0"/>
              <a:buChar char="•"/>
            </a:pPr>
            <a:r>
              <a:rPr lang="en-GB" sz="1050" dirty="0"/>
              <a:t>Quality controls can reduce vulnerabilities</a:t>
            </a:r>
          </a:p>
          <a:p>
            <a:pPr marL="88900" indent="-88900">
              <a:lnSpc>
                <a:spcPct val="100000"/>
              </a:lnSpc>
              <a:buFont typeface="Arial" panose="020B0604020202020204" pitchFamily="34" charset="0"/>
              <a:buChar char="•"/>
            </a:pPr>
            <a:r>
              <a:rPr lang="en-GB" sz="1050" dirty="0"/>
              <a:t>Safety controls can prevent or mitigate the impacts from successful attacks</a:t>
            </a:r>
          </a:p>
        </p:txBody>
      </p:sp>
    </p:spTree>
    <p:extLst>
      <p:ext uri="{BB962C8B-B14F-4D97-AF65-F5344CB8AC3E}">
        <p14:creationId xmlns:p14="http://schemas.microsoft.com/office/powerpoint/2010/main" val="205283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D8F9-0D36-738F-9946-1834D872D70F}"/>
              </a:ext>
            </a:extLst>
          </p:cNvPr>
          <p:cNvSpPr>
            <a:spLocks noGrp="1"/>
          </p:cNvSpPr>
          <p:nvPr>
            <p:ph type="title"/>
          </p:nvPr>
        </p:nvSpPr>
        <p:spPr/>
        <p:txBody>
          <a:bodyPr/>
          <a:lstStyle/>
          <a:p>
            <a:r>
              <a:rPr lang="en-GB" dirty="0"/>
              <a:t>Hierarchy of controls</a:t>
            </a:r>
          </a:p>
        </p:txBody>
      </p:sp>
      <p:sp>
        <p:nvSpPr>
          <p:cNvPr id="3" name="Text Placeholder 2">
            <a:extLst>
              <a:ext uri="{FF2B5EF4-FFF2-40B4-BE49-F238E27FC236}">
                <a16:creationId xmlns:a16="http://schemas.microsoft.com/office/drawing/2014/main" id="{843D392D-87B2-D72B-C591-E2F91FC5D452}"/>
              </a:ext>
            </a:extLst>
          </p:cNvPr>
          <p:cNvSpPr>
            <a:spLocks noGrp="1"/>
          </p:cNvSpPr>
          <p:nvPr>
            <p:ph type="body" sz="quarter" idx="10"/>
          </p:nvPr>
        </p:nvSpPr>
        <p:spPr/>
        <p:txBody>
          <a:bodyPr/>
          <a:lstStyle/>
          <a:p>
            <a:r>
              <a:rPr lang="en-GB" dirty="0"/>
              <a:t>Nuclear industry approach to Secure by Design</a:t>
            </a:r>
          </a:p>
        </p:txBody>
      </p:sp>
      <p:sp>
        <p:nvSpPr>
          <p:cNvPr id="5" name="Text Placeholder 4">
            <a:extLst>
              <a:ext uri="{FF2B5EF4-FFF2-40B4-BE49-F238E27FC236}">
                <a16:creationId xmlns:a16="http://schemas.microsoft.com/office/drawing/2014/main" id="{D915920B-974E-0869-7B4C-C8B63CFCF0A8}"/>
              </a:ext>
            </a:extLst>
          </p:cNvPr>
          <p:cNvSpPr>
            <a:spLocks noGrp="1"/>
          </p:cNvSpPr>
          <p:nvPr>
            <p:ph type="body" sz="quarter" idx="42"/>
          </p:nvPr>
        </p:nvSpPr>
        <p:spPr/>
        <p:txBody>
          <a:bodyPr/>
          <a:lstStyle/>
          <a:p>
            <a:r>
              <a:rPr lang="en-GB" dirty="0"/>
              <a:t>Reproduced from Office for Nuclear Regulation (ONR) CNS-TAST-GD 11.4.1 Issue 1.1</a:t>
            </a:r>
          </a:p>
        </p:txBody>
      </p:sp>
      <p:pic>
        <p:nvPicPr>
          <p:cNvPr id="6" name="Picture 5">
            <a:extLst>
              <a:ext uri="{FF2B5EF4-FFF2-40B4-BE49-F238E27FC236}">
                <a16:creationId xmlns:a16="http://schemas.microsoft.com/office/drawing/2014/main" id="{032E23C5-8EF8-84E4-0682-160B6A4BE42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1872" y="1227631"/>
            <a:ext cx="5387844" cy="3082256"/>
          </a:xfrm>
          <a:prstGeom prst="rect">
            <a:avLst/>
          </a:prstGeom>
        </p:spPr>
      </p:pic>
    </p:spTree>
    <p:extLst>
      <p:ext uri="{BB962C8B-B14F-4D97-AF65-F5344CB8AC3E}">
        <p14:creationId xmlns:p14="http://schemas.microsoft.com/office/powerpoint/2010/main" val="3026068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zwSjmYUqp7B_rPS54XVc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onsortium">
      <a:dk1>
        <a:srgbClr val="000000"/>
      </a:dk1>
      <a:lt1>
        <a:sysClr val="window" lastClr="FFFFFF"/>
      </a:lt1>
      <a:dk2>
        <a:srgbClr val="004777"/>
      </a:dk2>
      <a:lt2>
        <a:srgbClr val="3F88C5"/>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RR">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Consortium">
      <a:dk1>
        <a:srgbClr val="000000"/>
      </a:dk1>
      <a:lt1>
        <a:sysClr val="window" lastClr="FFFFFF"/>
      </a:lt1>
      <a:dk2>
        <a:srgbClr val="004777"/>
      </a:dk2>
      <a:lt2>
        <a:srgbClr val="3F88C5"/>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RR">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solidFill>
        <a:ln>
          <a:solidFill>
            <a:schemeClr val="accent1">
              <a:shade val="50000"/>
            </a:schemeClr>
          </a:solidFill>
        </a:ln>
      </a:spPr>
      <a:bodyPr wrap="square" lIns="36000" rIns="36000" rtlCol="0" anchor="ctr">
        <a:noAutofit/>
      </a:bodyPr>
      <a:lstStyle>
        <a:defPPr algn="ctr">
          <a:defRPr sz="800" dirty="0" smtClean="0">
            <a:solidFill>
              <a:srgbClr val="002060"/>
            </a:solidFill>
          </a:defRPr>
        </a:defPPr>
      </a:lstStyle>
    </a:tx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176DFA70136428AC3E7EFBAA7B96D" ma:contentTypeVersion="36" ma:contentTypeDescription="Create a new document." ma:contentTypeScope="" ma:versionID="32ac687c1ddae671de171b03e1a7fd02">
  <xsd:schema xmlns:xsd="http://www.w3.org/2001/XMLSchema" xmlns:xs="http://www.w3.org/2001/XMLSchema" xmlns:p="http://schemas.microsoft.com/office/2006/metadata/properties" xmlns:ns2="fdbf8d6a-1334-470f-b013-1210ae6afd0c" xmlns:ns3="4dd1d3c1-a8a0-41cb-89d8-7938945aad3c" targetNamespace="http://schemas.microsoft.com/office/2006/metadata/properties" ma:root="true" ma:fieldsID="3c0924aaa1cd7964794196ed8ff03e11" ns2:_="" ns3:_="">
    <xsd:import namespace="fdbf8d6a-1334-470f-b013-1210ae6afd0c"/>
    <xsd:import namespace="4dd1d3c1-a8a0-41cb-89d8-7938945aad3c"/>
    <xsd:element name="properties">
      <xsd:complexType>
        <xsd:sequence>
          <xsd:element name="documentManagement">
            <xsd:complexType>
              <xsd:all>
                <xsd:element ref="ns2:Document_x0020_No" minOccurs="0"/>
                <xsd:element ref="ns2:Issue_x0020_No" minOccurs="0"/>
                <xsd:element ref="ns2:Security_x0020_Classification" minOccurs="0"/>
                <xsd:element ref="ns2:Export_x0020_Classification" minOccurs="0"/>
                <xsd:element ref="ns2:Author_x0028_s_x0029_" minOccurs="0"/>
                <xsd:element ref="ns2:Checker" minOccurs="0"/>
                <xsd:element ref="ns2:Approver" minOccurs="0"/>
                <xsd:element ref="ns2:Workfile" minOccurs="0"/>
                <xsd:element ref="ns2:Tags" minOccurs="0"/>
                <xsd:element ref="ns2:Distribution_x0020_List" minOccurs="0"/>
                <xsd:element ref="ns2:External_x0020_Distribution_x0020_List" minOccurs="0"/>
                <xsd:element ref="ns2:IP_x0020_ADA_x0020_License" minOccurs="0"/>
                <xsd:element ref="ns2:Comment"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Retention_x0020_Category" minOccurs="0"/>
                <xsd:element ref="ns2:Country_x0020_of_x0020_Origin"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f8d6a-1334-470f-b013-1210ae6afd0c" elementFormDefault="qualified">
    <xsd:import namespace="http://schemas.microsoft.com/office/2006/documentManagement/types"/>
    <xsd:import namespace="http://schemas.microsoft.com/office/infopath/2007/PartnerControls"/>
    <xsd:element name="Document_x0020_No" ma:index="2" nillable="true" ma:displayName="Document No" ma:description="SMR number (or EDNS number for phase 1 documents)" ma:internalName="Document_x0020_No">
      <xsd:simpleType>
        <xsd:restriction base="dms:Text">
          <xsd:maxLength value="255"/>
        </xsd:restriction>
      </xsd:simpleType>
    </xsd:element>
    <xsd:element name="Issue_x0020_No" ma:index="3" nillable="true" ma:displayName="Issue No" ma:decimals="0" ma:description="Rev/Issue No" ma:internalName="Issue_x0020_No" ma:percentage="FALSE">
      <xsd:simpleType>
        <xsd:restriction base="dms:Number"/>
      </xsd:simpleType>
    </xsd:element>
    <xsd:element name="Security_x0020_Classification" ma:index="4" nillable="true" ma:displayName="Security Classification" ma:description="&quot;Strictly Private&quot; documents need to be placed in safe location and have an IP ADA license" ma:format="Dropdown" ma:internalName="Security_x0020_Classification">
      <xsd:simpleType>
        <xsd:restriction base="dms:Choice">
          <xsd:enumeration value="Public"/>
          <xsd:enumeration value="Private - Commercially Sensitive"/>
          <xsd:enumeration value="Strictly Private - Commercially Sensitive"/>
        </xsd:restriction>
      </xsd:simpleType>
    </xsd:element>
    <xsd:element name="Export_x0020_Classification" ma:index="5" nillable="true" ma:displayName="Export Classification" ma:default="Not Listed" ma:format="Dropdown" ma:internalName="Export_x0020_Classification">
      <xsd:simpleType>
        <xsd:restriction base="dms:Choice">
          <xsd:enumeration value="Not Listed"/>
          <xsd:enumeration value="0E001(0A001a)"/>
          <xsd:enumeration value="0E001(0A001b)"/>
          <xsd:enumeration value="0E001(0A001c)"/>
          <xsd:enumeration value="0E001(0A001d)"/>
          <xsd:enumeration value="0E001(0A001e)"/>
          <xsd:enumeration value="0E001(0A001f)"/>
          <xsd:enumeration value="0E001(0A001g)"/>
          <xsd:enumeration value="0E001(0A001h)"/>
          <xsd:enumeration value="0E001(0A001i.1)"/>
          <xsd:enumeration value="0E001(0A001i.2)"/>
          <xsd:enumeration value="0E001(0A001j)"/>
          <xsd:enumeration value="0E001(0A001k)"/>
          <xsd:enumeration value="0E001(0D001)"/>
          <xsd:enumeration value="0E001(0B005)"/>
          <xsd:enumeration value="0E001(0B006)"/>
          <xsd:enumeration value="0E001(0C002)"/>
        </xsd:restriction>
      </xsd:simpleType>
    </xsd:element>
    <xsd:element name="Author_x0028_s_x0029_" ma:index="6" nillable="true" ma:displayName="Author(s)" ma:internalName="Author_x0028_s_x0029_">
      <xsd:simpleType>
        <xsd:restriction base="dms:Text">
          <xsd:maxLength value="255"/>
        </xsd:restriction>
      </xsd:simpleType>
    </xsd:element>
    <xsd:element name="Checker" ma:index="7" nillable="true" ma:displayName="Checker" ma:internalName="Checker">
      <xsd:simpleType>
        <xsd:restriction base="dms:Text">
          <xsd:maxLength value="255"/>
        </xsd:restriction>
      </xsd:simpleType>
    </xsd:element>
    <xsd:element name="Approver" ma:index="8" nillable="true" ma:displayName="Approver" ma:internalName="Approver">
      <xsd:simpleType>
        <xsd:restriction base="dms:Text">
          <xsd:maxLength value="255"/>
        </xsd:restriction>
      </xsd:simpleType>
    </xsd:element>
    <xsd:element name="Workfile" ma:index="9" nillable="true" ma:displayName="Workfile" ma:internalName="Workfile">
      <xsd:simpleType>
        <xsd:restriction base="dms:Text">
          <xsd:maxLength value="255"/>
        </xsd:restriction>
      </xsd:simpleType>
    </xsd:element>
    <xsd:element name="Tags" ma:index="10" nillable="true" ma:displayName="Tags" ma:description="As per RDS-PP, separated by &quot;;&quot;" ma:internalName="Tags">
      <xsd:simpleType>
        <xsd:restriction base="dms:Text">
          <xsd:maxLength value="255"/>
        </xsd:restriction>
      </xsd:simpleType>
    </xsd:element>
    <xsd:element name="Distribution_x0020_List" ma:index="11" nillable="true" ma:displayName="Distribution List" ma:description="Type names to lookup users" ma:list="UserInfo" ma:SharePointGroup="0" ma:internalName="Distribution_x0020_Lis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Distribution_x0020_List" ma:index="12" nillable="true" ma:displayName="External Distribution List" ma:description="External emails (parties not part of RR SMR) separated by &quot;;&quot;" ma:internalName="External_x0020_Distribution_x0020_List">
      <xsd:simpleType>
        <xsd:restriction base="dms:Text">
          <xsd:maxLength value="255"/>
        </xsd:restriction>
      </xsd:simpleType>
    </xsd:element>
    <xsd:element name="IP_x0020_ADA_x0020_License" ma:index="13" nillable="true" ma:displayName="IP ADA License" ma:description="Request IP ADA License from Rob Barnes if your Security Marking is &quot;Strictly Private&quot;" ma:internalName="IP_x0020_ADA_x0020_License">
      <xsd:simpleType>
        <xsd:restriction base="dms:Text">
          <xsd:maxLength value="255"/>
        </xsd:restriction>
      </xsd:simpleType>
    </xsd:element>
    <xsd:element name="Comment" ma:index="14" nillable="true" ma:displayName="Comment" ma:description="Document Description" ma:internalName="Comment">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Retention_x0020_Category" ma:index="29" nillable="true" ma:displayName="Retention Category" ma:format="Dropdown" ma:internalName="Retention_x0020_Category">
      <xsd:simpleType>
        <xsd:restriction base="dms:Choice">
          <xsd:enumeration value="A"/>
          <xsd:enumeration value="B"/>
        </xsd:restriction>
      </xsd:simpleType>
    </xsd:element>
    <xsd:element name="Country_x0020_of_x0020_Origin" ma:index="30" nillable="true" ma:displayName="Country of Origin" ma:format="Dropdown" ma:internalName="Country_x0020_of_x0020_Origin">
      <xsd:simpleType>
        <xsd:restriction base="dms:Choice">
          <xsd:enumeration value="Afghanistan"/>
          <xsd:enumeration value="Akrotiri"/>
          <xsd:enumeration value="Albania"/>
          <xsd:enumeration value="Algeria"/>
          <xsd:enumeration value="American Samoa"/>
          <xsd:enumeration value="Andorra"/>
          <xsd:enumeration value="Angola"/>
          <xsd:enumeration value="Anguilla"/>
          <xsd:enumeration value="Antarctica"/>
          <xsd:enumeration value="Antigua and Barbuda"/>
          <xsd:enumeration value="Argentina"/>
          <xsd:enumeration value="Armenia"/>
          <xsd:enumeration value="Aruba"/>
          <xsd:enumeration value="Ashmore and Cartier Islands"/>
          <xsd:enumeration value="Australia"/>
          <xsd:enumeration value="Austria"/>
          <xsd:enumeration value="Azerbaijan"/>
          <xsd:enumeration value="Bahamas, The"/>
          <xsd:enumeration value="Bahrain"/>
          <xsd:enumeration value="Bangladesh"/>
          <xsd:enumeration value="Barbados"/>
          <xsd:enumeration value="Bassas da India"/>
          <xsd:enumeration value="Belarus"/>
          <xsd:enumeration value="Belgium"/>
          <xsd:enumeration value="Belize"/>
          <xsd:enumeration value="Benin"/>
          <xsd:enumeration value="Bermuda"/>
          <xsd:enumeration value="Bhutan"/>
          <xsd:enumeration value="Bolivia"/>
          <xsd:enumeration value="Bosnia and Herzegovina"/>
          <xsd:enumeration value="Botswana"/>
          <xsd:enumeration value="Bouvet Island"/>
          <xsd:enumeration value="Brazil"/>
          <xsd:enumeration value="British Indian Ocean Territory"/>
          <xsd:enumeration value="British Virgin Islands"/>
          <xsd:enumeration value="Brunei"/>
          <xsd:enumeration value="Bulgaria"/>
          <xsd:enumeration value="Burkina Faso"/>
          <xsd:enumeration value="Burma"/>
          <xsd:enumeration value="Burundi"/>
          <xsd:enumeration value="Cambodia"/>
          <xsd:enumeration value="Cameroon"/>
          <xsd:enumeration value="Canada"/>
          <xsd:enumeration value="Cape Verde"/>
          <xsd:enumeration value="Cayman Islands"/>
          <xsd:enumeration value="Central African Republic"/>
          <xsd:enumeration value="Chad"/>
          <xsd:enumeration value="Chile"/>
          <xsd:enumeration value="China"/>
          <xsd:enumeration value="Christmas Island"/>
          <xsd:enumeration value="Clipperton Island"/>
          <xsd:enumeration value="Cocos (Keeling) Islands"/>
          <xsd:enumeration value="Colombia"/>
          <xsd:enumeration value="Comoros"/>
          <xsd:enumeration value="Congo, Democratic Republic of the"/>
          <xsd:enumeration value="Congo, Republic of the"/>
          <xsd:enumeration value="Cook Islands"/>
          <xsd:enumeration value="Coral Sea Islands"/>
          <xsd:enumeration value="Costa Rica"/>
          <xsd:enumeration value="Cote d'Ivoire"/>
          <xsd:enumeration value="Croatia"/>
          <xsd:enumeration value="Cuba"/>
          <xsd:enumeration value="Cyprus"/>
          <xsd:enumeration value="Czech Republic"/>
          <xsd:enumeration value="Denmark"/>
          <xsd:enumeration value="Dhekelia"/>
          <xsd:enumeration value="Djibouti"/>
          <xsd:enumeration value="Dominica"/>
          <xsd:enumeration value="Dominican Republic"/>
          <xsd:enumeration value="Ecuador"/>
          <xsd:enumeration value="Egypt"/>
          <xsd:enumeration value="El Salvador"/>
          <xsd:enumeration value="Equatorial Guinea"/>
          <xsd:enumeration value="Eritrea"/>
          <xsd:enumeration value="Estonia"/>
          <xsd:enumeration value="Ethiopia"/>
          <xsd:enumeration value="Europa Island"/>
          <xsd:enumeration value="Falkland Islands (Islas Malvinas)"/>
          <xsd:enumeration value="Faroe Islands"/>
          <xsd:enumeration value="Fiji"/>
          <xsd:enumeration value="Finland"/>
          <xsd:enumeration value="France"/>
          <xsd:enumeration value="French Guiana"/>
          <xsd:enumeration value="French Polynesia"/>
          <xsd:enumeration value="French Southern and Antarctic Lands"/>
          <xsd:enumeration value="Gabon"/>
          <xsd:enumeration value="Gambia, The"/>
          <xsd:enumeration value="Gaza Strip"/>
          <xsd:enumeration value="Georgia"/>
          <xsd:enumeration value="Germany"/>
          <xsd:enumeration value="Ghana"/>
          <xsd:enumeration value="Gibraltar"/>
          <xsd:enumeration value="Glorioso Islands"/>
          <xsd:enumeration value="Greece"/>
          <xsd:enumeration value="Greenland"/>
          <xsd:enumeration value="Grenada"/>
          <xsd:enumeration value="Guadeloupe"/>
          <xsd:enumeration value="Guam"/>
          <xsd:enumeration value="Guatemala"/>
          <xsd:enumeration value="Guernsey"/>
          <xsd:enumeration value="Guinea"/>
          <xsd:enumeration value="Guinea-Bissau"/>
          <xsd:enumeration value="Guyana"/>
          <xsd:enumeration value="Haiti"/>
          <xsd:enumeration value="Heard Island and McDonald Islands"/>
          <xsd:enumeration value="Holy See (Vatican City)"/>
          <xsd:enumeration value="Honduras"/>
          <xsd:enumeration value="Hong Kong"/>
          <xsd:enumeration value="Hungary"/>
          <xsd:enumeration value="Iceland"/>
          <xsd:enumeration value="India"/>
          <xsd:enumeration value="Indonesia"/>
          <xsd:enumeration value="Iran"/>
          <xsd:enumeration value="Iraq"/>
          <xsd:enumeration value="Ireland"/>
          <xsd:enumeration value="Isle of Man"/>
          <xsd:enumeration value="Israel"/>
          <xsd:enumeration value="Italy"/>
          <xsd:enumeration value="Jamaica"/>
          <xsd:enumeration value="Jan Mayen"/>
          <xsd:enumeration value="Japan"/>
          <xsd:enumeration value="Jersey"/>
          <xsd:enumeration value="Jordan"/>
          <xsd:enumeration value="Juan de Nova Island"/>
          <xsd:enumeration value="Kazakhstan"/>
          <xsd:enumeration value="Kenya"/>
          <xsd:enumeration value="Kiribati"/>
          <xsd:enumeration value="Korea, North"/>
          <xsd:enumeration value="Korea, South"/>
          <xsd:enumeration value="Kuwait"/>
          <xsd:enumeration value="Kyrgyzstan"/>
          <xsd:enumeration value="Laos"/>
          <xsd:enumeration value="Latvia"/>
          <xsd:enumeration value="Lebanon"/>
          <xsd:enumeration value="Lesotho"/>
          <xsd:enumeration value="Liberia"/>
          <xsd:enumeration value="Libya"/>
          <xsd:enumeration value="Liechtenstein"/>
          <xsd:enumeration value="Lithuania"/>
          <xsd:enumeration value="Luxembourg"/>
          <xsd:enumeration value="Macau"/>
          <xsd:enumeration value="Macedonia"/>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icronesia, Federated States of"/>
          <xsd:enumeration value="Moldova"/>
          <xsd:enumeration value="Monaco"/>
          <xsd:enumeration value="Mongolia"/>
          <xsd:enumeration value="Montenegro"/>
          <xsd:enumeration value="Montserrat"/>
          <xsd:enumeration value="Morocco"/>
          <xsd:enumeration value="Mozambique"/>
          <xsd:enumeration value="Namibia"/>
          <xsd:enumeration value="Nauru"/>
          <xsd:enumeration value="Navassa Island"/>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nama"/>
          <xsd:enumeration value="Papua New Guinea"/>
          <xsd:enumeration value="Paracel Islands"/>
          <xsd:enumeration value="Paraguay"/>
          <xsd:enumeration value="Peru"/>
          <xsd:enumeration value="Philippines"/>
          <xsd:enumeration value="Pitcairn Islands"/>
          <xsd:enumeration value="Poland"/>
          <xsd:enumeration value="Portugal"/>
          <xsd:enumeration value="Puerto Rico"/>
          <xsd:enumeration value="Qatar"/>
          <xsd:enumeration value="Reunion"/>
          <xsd:enumeration value="Romania"/>
          <xsd:enumeration value="Russia"/>
          <xsd:enumeration value="Rwanda"/>
          <xsd:enumeration value="Saint Helena"/>
          <xsd:enumeration value="Saint Kitts and Nevis"/>
          <xsd:enumeration value="Saint Lucia"/>
          <xsd:enumeration value="Saint Pierre and Miquelon"/>
          <xsd:enumeration value="Saint Vincent and the Grenadines"/>
          <xsd:enumeration value="Samoa"/>
          <xsd:enumeration value="San Marino"/>
          <xsd:enumeration value="Sao Tome and Principe"/>
          <xsd:enumeration value="Saudi Arabia"/>
          <xsd:enumeration value="Senegal"/>
          <xsd:enumeration value="Serbia"/>
          <xsd:enumeration value="Seychelles"/>
          <xsd:enumeration value="Sierra Leone"/>
          <xsd:enumeration value="Singapore"/>
          <xsd:enumeration value="Slovakia"/>
          <xsd:enumeration value="Slovenia"/>
          <xsd:enumeration value="Solomon Islands"/>
          <xsd:enumeration value="Somalia"/>
          <xsd:enumeration value="South Africa"/>
          <xsd:enumeration value="South Georgia and the South Sandwich Islands"/>
          <xsd:enumeration value="Spain"/>
          <xsd:enumeration value="Spratly Islands"/>
          <xsd:enumeration value="Sri Lanka"/>
          <xsd:enumeration value="Sudan"/>
          <xsd:enumeration value="Suriname"/>
          <xsd:enumeration value="Svalbard"/>
          <xsd:enumeration value="Swaziland"/>
          <xsd:enumeration value="Sweden"/>
          <xsd:enumeration value="Switzerland"/>
          <xsd:enumeration value="Syria"/>
          <xsd:enumeration value="Taiwan"/>
          <xsd:enumeration value="Tajikistan"/>
          <xsd:enumeration value="Tanzania"/>
          <xsd:enumeration value="Thailand"/>
          <xsd:enumeration value="Timor-Leste"/>
          <xsd:enumeration value="Togo"/>
          <xsd:enumeration value="Tokelau"/>
          <xsd:enumeration value="Tonga"/>
          <xsd:enumeration value="Trinidad and Tobago"/>
          <xsd:enumeration value="Tromelin Island"/>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ruguay"/>
          <xsd:enumeration value="Uzbekistan"/>
          <xsd:enumeration value="Vanuatu"/>
          <xsd:enumeration value="Venezuela"/>
          <xsd:enumeration value="Vietnam"/>
          <xsd:enumeration value="Virgin Islands"/>
          <xsd:enumeration value="Wake Island"/>
          <xsd:enumeration value="Wallis and Futuna"/>
          <xsd:enumeration value="West Bank"/>
          <xsd:enumeration value="Western Sahara"/>
          <xsd:enumeration value="Yemen"/>
          <xsd:enumeration value="Zambia"/>
          <xsd:enumeration value="Zimbabwe"/>
        </xsd:restrictio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d1d3c1-a8a0-41cb-89d8-7938945aad3c"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ssue_x0020_No xmlns="fdbf8d6a-1334-470f-b013-1210ae6afd0c">4</Issue_x0020_No>
    <Country_x0020_of_x0020_Origin xmlns="fdbf8d6a-1334-470f-b013-1210ae6afd0c">United Kingdom</Country_x0020_of_x0020_Origin>
    <Retention_x0020_Category xmlns="fdbf8d6a-1334-470f-b013-1210ae6afd0c">B</Retention_x0020_Category>
    <IP_x0020_ADA_x0020_License xmlns="fdbf8d6a-1334-470f-b013-1210ae6afd0c" xsi:nil="true"/>
    <Approver xmlns="fdbf8d6a-1334-470f-b013-1210ae6afd0c" xsi:nil="true"/>
    <Comment xmlns="fdbf8d6a-1334-470f-b013-1210ae6afd0c" xsi:nil="true"/>
    <Distribution_x0020_List xmlns="fdbf8d6a-1334-470f-b013-1210ae6afd0c">
      <UserInfo>
        <DisplayName>i:0#.f|membership|russell.graham@rolls-royce-smr.com,#i:0#.f|membership|russell.graham@rolls-royce-smr.com,#Russell.Graham@rolls-royce-smr.com,#,#Graham, Russell,#,#Programme Management,#Document Controller</DisplayName>
        <AccountId>18</AccountId>
        <AccountType/>
      </UserInfo>
    </Distribution_x0020_List>
    <Document_x0020_No xmlns="fdbf8d6a-1334-470f-b013-1210ae6afd0c" xsi:nil="true"/>
    <Security_x0020_Classification xmlns="fdbf8d6a-1334-470f-b013-1210ae6afd0c">Private - Commercially Sensitive</Security_x0020_Classification>
    <Workfile xmlns="fdbf8d6a-1334-470f-b013-1210ae6afd0c" xsi:nil="true"/>
    <Tags xmlns="fdbf8d6a-1334-470f-b013-1210ae6afd0c" xsi:nil="true"/>
    <Export_x0020_Classification xmlns="fdbf8d6a-1334-470f-b013-1210ae6afd0c">Not Listed</Export_x0020_Classification>
    <External_x0020_Distribution_x0020_List xmlns="fdbf8d6a-1334-470f-b013-1210ae6afd0c" xsi:nil="true"/>
    <Author_x0028_s_x0029_ xmlns="fdbf8d6a-1334-470f-b013-1210ae6afd0c">Emma Thomas</Author_x0028_s_x0029_>
    <Checker xmlns="fdbf8d6a-1334-470f-b013-1210ae6afd0c" xsi:nil="true"/>
    <SharedWithUsers xmlns="4dd1d3c1-a8a0-41cb-89d8-7938945aad3c">
      <UserInfo>
        <DisplayName>Gully, Tim</DisplayName>
        <AccountId>114</AccountId>
        <AccountType/>
      </UserInfo>
    </SharedWithUsers>
    <MediaLengthInSeconds xmlns="fdbf8d6a-1334-470f-b013-1210ae6afd0c" xsi:nil="true"/>
  </documentManagement>
</p:propertie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I4YjhmOTA3LWM0ZmUtNDI5MS04ODZkLWRlZDFkZGM1NDBjMiIgdmFsdWU9IiIgeG1sbnM9Imh0dHA6Ly93d3cuYm9sZG9uamFtZXMuY29tLzIwMDgvMDEvc2llL2ludGVybmFsL2xhYmVsIiAvPjxlbGVtZW50IHVpZD0iNDkzMzA3OTgtNzAwMy00ZTg2LTgzMzItYWY0OWYyMDU2NGE2IiB2YWx1ZT0iIiB4bWxucz0iaHR0cDovL3d3dy5ib2xkb25qYW1lcy5jb20vMjAwOC8wMS9zaWUvaW50ZXJuYWwvbGFiZWwiIC8+PGVsZW1lbnQgdWlkPSJlYzZhYmQzYi1jMGQ2LTRmYTctYTYwYS0zNDlkMGY4MjJlM2IiIHZhbHVlPSIiIHhtbG5zPSJodHRwOi8vd3d3LmJvbGRvbmphbWVzLmNvbS8yMDA4LzAxL3NpZS9pbnRlcm5hbC9sYWJlbCIgLz48ZWxlbWVudCB1aWQ9IjQ2ZmUyMzI5LWMwMmItNDQ5NS1iNjI0LTEyYTQ5OWQwNjllMiIgdmFsdWU9IiIgeG1sbnM9Imh0dHA6Ly93d3cuYm9sZG9uamFtZXMuY29tLzIwMDgvMDEvc2llL2ludGVybmFsL2xhYmVsIiAvPjxlbGVtZW50IHVpZD0iOGIyZDhkMzYtNTBlOS00ZTM1LWIxNzktYjc4NzIzNWNiZmUwIiB2YWx1ZT0iIiB4bWxucz0iaHR0cDovL3d3dy5ib2xkb25qYW1lcy5jb20vMjAwOC8wMS9zaWUvaW50ZXJuYWwvbGFiZWwiIC8+PC9zaXNsPjxVc2VyTmFtZT5SUkxPQ0FMXHU1MzYxMTk8L1VzZXJOYW1lPjxEYXRlVGltZT4yMi8xMi8yMDIxIDEwOjM1OjQ5PC9EYXRlVGltZT48TGFiZWxTdHJpbmc+UHJpdmF0ZSAtIFJvbGxzLVJveWNlIENvbnRlbnQgT25seSAtIE5vdCBTdWJqZWN0IHRvIEV4cG9ydCBDb250cm9sICAgICA8L0xhYmVsU3RyaW5nPjwvaXRlbT48L2xhYmVsSGlzdG9yeT4=</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e56daa8a-7b27-48ac-85d4-db65acb580b6" origin="userSelected">
  <element uid="28b8f907-c4fe-4291-886d-ded1ddc540c2" value=""/>
  <element uid="49330798-7003-4e86-8332-af49f20564a6" value=""/>
  <element uid="ec6abd3b-c0d6-4fa7-a60a-349d0f822e3b" value=""/>
  <element uid="46fe2329-c02b-4495-b624-12a499d069e2" value=""/>
  <element uid="8b2d8d36-50e9-4e35-b179-b787235cbfe0" value=""/>
</sisl>
</file>

<file path=customXml/itemProps1.xml><?xml version="1.0" encoding="utf-8"?>
<ds:datastoreItem xmlns:ds="http://schemas.openxmlformats.org/officeDocument/2006/customXml" ds:itemID="{F02C508E-13DD-48DF-B920-7D7251D40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f8d6a-1334-470f-b013-1210ae6afd0c"/>
    <ds:schemaRef ds:uri="4dd1d3c1-a8a0-41cb-89d8-7938945aad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BF8AE2-D90D-4FAB-8258-70EFC5479EE3}">
  <ds:schemaRefs>
    <ds:schemaRef ds:uri="http://purl.org/dc/terms/"/>
    <ds:schemaRef ds:uri="http://schemas.microsoft.com/office/infopath/2007/PartnerControls"/>
    <ds:schemaRef ds:uri="http://purl.org/dc/elements/1.1/"/>
    <ds:schemaRef ds:uri="fdbf8d6a-1334-470f-b013-1210ae6afd0c"/>
    <ds:schemaRef ds:uri="http://purl.org/dc/dcmitype/"/>
    <ds:schemaRef ds:uri="http://schemas.microsoft.com/office/2006/documentManagement/types"/>
    <ds:schemaRef ds:uri="http://schemas.microsoft.com/office/2006/metadata/properties"/>
    <ds:schemaRef ds:uri="http://schemas.openxmlformats.org/package/2006/metadata/core-properties"/>
    <ds:schemaRef ds:uri="4dd1d3c1-a8a0-41cb-89d8-7938945aad3c"/>
    <ds:schemaRef ds:uri="http://www.w3.org/XML/1998/namespace"/>
  </ds:schemaRefs>
</ds:datastoreItem>
</file>

<file path=customXml/itemProps3.xml><?xml version="1.0" encoding="utf-8"?>
<ds:datastoreItem xmlns:ds="http://schemas.openxmlformats.org/officeDocument/2006/customXml" ds:itemID="{9FC7CD8E-3E31-4CBF-8D9A-48C06AF0A365}">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7384B175-D197-4B84-8DED-717FEBD73924}">
  <ds:schemaRefs>
    <ds:schemaRef ds:uri="http://schemas.microsoft.com/sharepoint/v3/contenttype/forms"/>
  </ds:schemaRefs>
</ds:datastoreItem>
</file>

<file path=customXml/itemProps5.xml><?xml version="1.0" encoding="utf-8"?>
<ds:datastoreItem xmlns:ds="http://schemas.openxmlformats.org/officeDocument/2006/customXml" ds:itemID="{D6B290CE-CB58-4156-B2FA-B4AF3840F682}">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7092b80b-4dc3-44f4-8b6f-61fb91a54d40}" enabled="1" method="Privileged" siteId="{593eb8de-b372-4efe-aaa5-2e59bb9dfe9f}" removed="0"/>
</clbl:labelList>
</file>

<file path=docProps/app.xml><?xml version="1.0" encoding="utf-8"?>
<Properties xmlns="http://schemas.openxmlformats.org/officeDocument/2006/extended-properties" xmlns:vt="http://schemas.openxmlformats.org/officeDocument/2006/docPropsVTypes">
  <Template>Default Theme</Template>
  <TotalTime>0</TotalTime>
  <Words>2980</Words>
  <Application>Microsoft Office PowerPoint</Application>
  <PresentationFormat>On-screen Show (16:9)</PresentationFormat>
  <Paragraphs>216</Paragraphs>
  <Slides>16</Slides>
  <Notes>14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16</vt:i4>
      </vt:variant>
    </vt:vector>
  </HeadingPairs>
  <TitlesOfParts>
    <vt:vector size="29" baseType="lpstr">
      <vt:lpstr>RR Pioneer UltraLight Condensed</vt:lpstr>
      <vt:lpstr>RR Pioneer Light Condensed</vt:lpstr>
      <vt:lpstr>Calibri</vt:lpstr>
      <vt:lpstr>Arial</vt:lpstr>
      <vt:lpstr>RR Pioneer</vt:lpstr>
      <vt:lpstr>RR Pioneer Bold</vt:lpstr>
      <vt:lpstr>RR Pioneer Bold</vt:lpstr>
      <vt:lpstr>Wingdings</vt:lpstr>
      <vt:lpstr>RR Pioneer Medium</vt:lpstr>
      <vt:lpstr>Default Theme</vt:lpstr>
      <vt:lpstr>1_Default Theme</vt:lpstr>
      <vt:lpstr>think-cell Folie</vt:lpstr>
      <vt:lpstr>think-cell Slide</vt:lpstr>
      <vt:lpstr>PowerPoint Presentation</vt:lpstr>
      <vt:lpstr>PowerPoint Presentation</vt:lpstr>
      <vt:lpstr>PowerPoint Presentation</vt:lpstr>
      <vt:lpstr>PowerPoint Presentation</vt:lpstr>
      <vt:lpstr>Commercial reactors of the UK</vt:lpstr>
      <vt:lpstr>Nuclear OT (and IA) in the context of safety</vt:lpstr>
      <vt:lpstr>PowerPoint Presentation</vt:lpstr>
      <vt:lpstr>PowerPoint Presentation</vt:lpstr>
      <vt:lpstr>Hierarchy of controls</vt:lpstr>
      <vt:lpstr>How we practice Secure by Design</vt:lpstr>
      <vt:lpstr>The effect of secure by design</vt:lpstr>
      <vt:lpstr>Examples in network security</vt:lpstr>
      <vt:lpstr>Lessons learned</vt:lpstr>
      <vt:lpstr>Next steps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SMR Presentation Template</dc:title>
  <dc:creator>Adam Limond</dc:creator>
  <cp:keywords>|1:Pvt|5:NonExpCont|6:NonGov|2:Rolls-Royce|22:No|</cp:keywords>
  <cp:lastModifiedBy>Barnes, Rob</cp:lastModifiedBy>
  <cp:revision>85</cp:revision>
  <dcterms:created xsi:type="dcterms:W3CDTF">2021-08-31T11:33:35Z</dcterms:created>
  <dcterms:modified xsi:type="dcterms:W3CDTF">2024-07-05T07:21:34Z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0ad4ad8c-c9d2-4912-a260-6b3c7ecd2848</vt:lpwstr>
  </property>
  <property fmtid="{D5CDD505-2E9C-101B-9397-08002B2CF9AE}" pid="3" name="bjSaver">
    <vt:lpwstr>EccrouLID6eal3RltzCxJxQmCMD0VzeO</vt:lpwstr>
  </property>
  <property fmtid="{D5CDD505-2E9C-101B-9397-08002B2CF9AE}" pid="4" name="bjDocumentLabelXML">
    <vt:lpwstr>&lt;?xml version="1.0" encoding="us-ascii"?&gt;&lt;sisl xmlns:xsi="http://www.w3.org/2001/XMLSchema-instance" xmlns:xsd="http://www.w3.org/2001/XMLSchema" sislVersion="0" policy="e56daa8a-7b27-48ac-85d4-db65acb580b6" origin="userSelected" xmlns="http://www.boldonj</vt:lpwstr>
  </property>
  <property fmtid="{D5CDD505-2E9C-101B-9397-08002B2CF9AE}" pid="5" name="bjDocumentLabelXML-0">
    <vt:lpwstr>ames.com/2008/01/sie/internal/label"&gt;&lt;element uid="28b8f907-c4fe-4291-886d-ded1ddc540c2" value="" /&gt;&lt;element uid="49330798-7003-4e86-8332-af49f20564a6" value="" /&gt;&lt;element uid="ec6abd3b-c0d6-4fa7-a60a-349d0f822e3b" value="" /&gt;&lt;element uid="46fe2329-c02b-4</vt:lpwstr>
  </property>
  <property fmtid="{D5CDD505-2E9C-101B-9397-08002B2CF9AE}" pid="6" name="bjDocumentLabelXML-1">
    <vt:lpwstr>495-b624-12a499d069e2" value="" /&gt;&lt;element uid="8b2d8d36-50e9-4e35-b179-b787235cbfe0" value="" /&gt;&lt;/sisl&gt;</vt:lpwstr>
  </property>
  <property fmtid="{D5CDD505-2E9C-101B-9397-08002B2CF9AE}" pid="7" name="bjDocumentSecurityLabel">
    <vt:lpwstr>Private - Rolls-Royce Content Only - Not Subject to Export Control     </vt:lpwstr>
  </property>
  <property fmtid="{D5CDD505-2E9C-101B-9397-08002B2CF9AE}" pid="8" name="GovSecClass">
    <vt:lpwstr>No_Classification</vt:lpwstr>
  </property>
  <property fmtid="{D5CDD505-2E9C-101B-9397-08002B2CF9AE}" pid="9" name="Ownership">
    <vt:lpwstr>Rolls-Royce_content_only</vt:lpwstr>
  </property>
  <property fmtid="{D5CDD505-2E9C-101B-9397-08002B2CF9AE}" pid="10" name="TCGovSecClass">
    <vt:lpwstr>No_Classification</vt:lpwstr>
  </property>
  <property fmtid="{D5CDD505-2E9C-101B-9397-08002B2CF9AE}" pid="11" name="BusinessSensitivity">
    <vt:lpwstr>Private</vt:lpwstr>
  </property>
  <property fmtid="{D5CDD505-2E9C-101B-9397-08002B2CF9AE}" pid="12" name="ExportControlled">
    <vt:lpwstr>Not_Subject_to_Export_Control</vt:lpwstr>
  </property>
  <property fmtid="{D5CDD505-2E9C-101B-9397-08002B2CF9AE}" pid="13" name="bjLabelHistoryID">
    <vt:lpwstr>{9FC7CD8E-3E31-4CBF-8D9A-48C06AF0A365}</vt:lpwstr>
  </property>
  <property fmtid="{D5CDD505-2E9C-101B-9397-08002B2CF9AE}" pid="14" name="ContentTypeId">
    <vt:lpwstr>0x0101003F2176DFA70136428AC3E7EFBAA7B96D</vt:lpwstr>
  </property>
  <property fmtid="{D5CDD505-2E9C-101B-9397-08002B2CF9AE}" pid="15" name="WF - Check Document">
    <vt:lpwstr>, </vt:lpwstr>
  </property>
  <property fmtid="{D5CDD505-2E9C-101B-9397-08002B2CF9AE}" pid="16" name="WF - Documents">
    <vt:lpwstr>https://lcnuclear.sharepoint.com/teams/DocumentControl/_layouts/15/wrkstat.aspx?List=fdbf8d6a-1334-470f-b013-1210ae6afd0c&amp;WorkflowInstanceName=ff8e0cba-2ba6-4c7a-b9d1-186b6f2e025f, Stage 2</vt:lpwstr>
  </property>
  <property fmtid="{D5CDD505-2E9C-101B-9397-08002B2CF9AE}" pid="17" name="WF - Check Document0">
    <vt:lpwstr>, </vt:lpwstr>
  </property>
  <property fmtid="{D5CDD505-2E9C-101B-9397-08002B2CF9AE}" pid="18" name="ClassificationContentMarkingFooterLocations">
    <vt:lpwstr>Default Theme:6</vt:lpwstr>
  </property>
  <property fmtid="{D5CDD505-2E9C-101B-9397-08002B2CF9AE}" pid="19" name="ClassificationContentMarkingFooterText">
    <vt:lpwstr>This is a document template. Please select a valid sensitivity classification label on entering content.</vt:lpwstr>
  </property>
  <property fmtid="{D5CDD505-2E9C-101B-9397-08002B2CF9AE}" pid="20" name="Distribution List">
    <vt:lpwstr>18;#i:0#.f|membership|russell.graham@rolls-royce-smr.com,#i:0#.f|membership|russell.graham@rolls-royce-smr.com,#Russell.Graham@rolls-royce-smr.com,#,#Graham, Russell,#,#Programme Management,#Document Controller</vt:lpwstr>
  </property>
  <property fmtid="{D5CDD505-2E9C-101B-9397-08002B2CF9AE}" pid="21" name="xd_ProgID">
    <vt:lpwstr/>
  </property>
  <property fmtid="{D5CDD505-2E9C-101B-9397-08002B2CF9AE}" pid="22" name="Document No">
    <vt:lpwstr>SMR0000000</vt:lpwstr>
  </property>
  <property fmtid="{D5CDD505-2E9C-101B-9397-08002B2CF9AE}" pid="23" name="ComplianceAssetId">
    <vt:lpwstr/>
  </property>
  <property fmtid="{D5CDD505-2E9C-101B-9397-08002B2CF9AE}" pid="24" name="TemplateUrl">
    <vt:lpwstr/>
  </property>
  <property fmtid="{D5CDD505-2E9C-101B-9397-08002B2CF9AE}" pid="25" name="Author(s)">
    <vt:lpwstr>Emma Thomas</vt:lpwstr>
  </property>
  <property fmtid="{D5CDD505-2E9C-101B-9397-08002B2CF9AE}" pid="26" name="_ExtendedDescription">
    <vt:lpwstr/>
  </property>
  <property fmtid="{D5CDD505-2E9C-101B-9397-08002B2CF9AE}" pid="27" name="xd_Signature">
    <vt:bool>false</vt:bool>
  </property>
  <property fmtid="{D5CDD505-2E9C-101B-9397-08002B2CF9AE}" pid="28" name="SharedWithUsers">
    <vt:lpwstr>321;#Gully, Tim</vt:lpwstr>
  </property>
  <property fmtid="{D5CDD505-2E9C-101B-9397-08002B2CF9AE}" pid="29" name="Export Classification">
    <vt:lpwstr>Not Listed</vt:lpwstr>
  </property>
  <property fmtid="{D5CDD505-2E9C-101B-9397-08002B2CF9AE}" pid="30" name="TriggerFlowInfo">
    <vt:lpwstr/>
  </property>
  <property fmtid="{D5CDD505-2E9C-101B-9397-08002B2CF9AE}" pid="31" name="Security Classification">
    <vt:lpwstr>Private - Commercially Sensitive</vt:lpwstr>
  </property>
  <property fmtid="{D5CDD505-2E9C-101B-9397-08002B2CF9AE}" pid="32" name="Order">
    <vt:r8>2342500</vt:r8>
  </property>
</Properties>
</file>