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</p:sldMasterIdLst>
  <p:notesMasterIdLst>
    <p:notesMasterId r:id="rId6"/>
  </p:notesMasterIdLst>
  <p:sldIdLst>
    <p:sldId id="261" r:id="rId2"/>
    <p:sldId id="269" r:id="rId3"/>
    <p:sldId id="267" r:id="rId4"/>
    <p:sldId id="268" r:id="rId5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/>
    <p:restoredTop sz="91144" autoAdjust="0"/>
  </p:normalViewPr>
  <p:slideViewPr>
    <p:cSldViewPr snapToGrid="0">
      <p:cViewPr varScale="1">
        <p:scale>
          <a:sx n="128" d="100"/>
          <a:sy n="128" d="100"/>
        </p:scale>
        <p:origin x="144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ea4eaf42a7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ea4eaf42a7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ea4eaf42a7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ea4eaf42a7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dirty="0"/>
              <a:t>22 Sponsor tickets</a:t>
            </a:r>
          </a:p>
          <a:p>
            <a:r>
              <a:rPr lang="en-GB" dirty="0"/>
              <a:t>13 Speaker tickets</a:t>
            </a:r>
          </a:p>
          <a:p>
            <a:r>
              <a:rPr lang="en-GB" dirty="0"/>
              <a:t>15 Student tickets</a:t>
            </a:r>
          </a:p>
          <a:p>
            <a:r>
              <a:rPr lang="en-GB" dirty="0"/>
              <a:t>26 PC and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8757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a4eaf42a7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a4eaf42a7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007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 1">
  <p:cSld name="CUSTOM_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705625" y="684000"/>
            <a:ext cx="7528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800"/>
              <a:buNone/>
              <a:defRPr>
                <a:solidFill>
                  <a:srgbClr val="F3F3F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/>
          <p:nvPr/>
        </p:nvSpPr>
        <p:spPr>
          <a:xfrm>
            <a:off x="715025" y="4403225"/>
            <a:ext cx="1431900" cy="34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www.netuk.org</a:t>
            </a:r>
            <a:endParaRPr sz="8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>
  <p:cSld name="TITLE_AND_BODY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7" name="Google Shape;27;p7"/>
          <p:cNvSpPr txBox="1"/>
          <p:nvPr/>
        </p:nvSpPr>
        <p:spPr>
          <a:xfrm>
            <a:off x="701700" y="4419600"/>
            <a:ext cx="1431900" cy="34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rgbClr val="035E5C"/>
                </a:solidFill>
                <a:latin typeface="Montserrat"/>
                <a:ea typeface="Montserrat"/>
                <a:cs typeface="Montserrat"/>
                <a:sym typeface="Montserrat"/>
              </a:rPr>
              <a:t>www.netuk.org</a:t>
            </a:r>
            <a:endParaRPr sz="800" b="1">
              <a:solidFill>
                <a:srgbClr val="035E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" name="Google Shape;28;p7"/>
          <p:cNvSpPr txBox="1"/>
          <p:nvPr/>
        </p:nvSpPr>
        <p:spPr>
          <a:xfrm>
            <a:off x="715025" y="4403225"/>
            <a:ext cx="1431900" cy="34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www.netuk.org</a:t>
            </a:r>
            <a:endParaRPr sz="8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 1">
  <p:cSld name="TITLE_AND_BODY_1_1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7" name="Google Shape;37;p9"/>
          <p:cNvSpPr txBox="1"/>
          <p:nvPr/>
        </p:nvSpPr>
        <p:spPr>
          <a:xfrm>
            <a:off x="701700" y="4419600"/>
            <a:ext cx="1431900" cy="34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rgbClr val="035E5C"/>
                </a:solidFill>
                <a:latin typeface="Montserrat"/>
                <a:ea typeface="Montserrat"/>
                <a:cs typeface="Montserrat"/>
                <a:sym typeface="Montserrat"/>
              </a:rPr>
              <a:t>www.netuk.org</a:t>
            </a:r>
            <a:endParaRPr sz="800" b="1">
              <a:solidFill>
                <a:srgbClr val="035E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0" name="Google Shape;40;p10"/>
          <p:cNvSpPr txBox="1"/>
          <p:nvPr/>
        </p:nvSpPr>
        <p:spPr>
          <a:xfrm>
            <a:off x="701700" y="4419600"/>
            <a:ext cx="1431900" cy="34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dirty="0">
                <a:solidFill>
                  <a:srgbClr val="035E5C"/>
                </a:solidFill>
                <a:latin typeface="Montserrat"/>
                <a:ea typeface="Montserrat"/>
                <a:cs typeface="Montserrat"/>
                <a:sym typeface="Montserrat"/>
              </a:rPr>
              <a:t>www.netuk.org</a:t>
            </a:r>
            <a:endParaRPr sz="800" b="1" dirty="0">
              <a:solidFill>
                <a:srgbClr val="035E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6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5" r:id="rId3"/>
    <p:sldLayoutId id="214748365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ln>
            <a:noFill/>
          </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7">
          <p15:clr>
            <a:srgbClr val="E46962"/>
          </p15:clr>
        </p15:guide>
        <p15:guide id="2" pos="227">
          <p15:clr>
            <a:srgbClr val="E46962"/>
          </p15:clr>
        </p15:guide>
        <p15:guide id="3" pos="454">
          <p15:clr>
            <a:srgbClr val="E46962"/>
          </p15:clr>
        </p15:guide>
        <p15:guide id="4" pos="680">
          <p15:clr>
            <a:srgbClr val="E46962"/>
          </p15:clr>
        </p15:guide>
        <p15:guide id="5" pos="907">
          <p15:clr>
            <a:srgbClr val="E46962"/>
          </p15:clr>
        </p15:guide>
        <p15:guide id="6" pos="1134">
          <p15:clr>
            <a:srgbClr val="E46962"/>
          </p15:clr>
        </p15:guide>
        <p15:guide id="7" pos="1361">
          <p15:clr>
            <a:srgbClr val="E46962"/>
          </p15:clr>
        </p15:guide>
        <p15:guide id="8" pos="1587">
          <p15:clr>
            <a:srgbClr val="E46962"/>
          </p15:clr>
        </p15:guide>
        <p15:guide id="9" pos="1814">
          <p15:clr>
            <a:srgbClr val="E46962"/>
          </p15:clr>
        </p15:guide>
        <p15:guide id="10" pos="2041">
          <p15:clr>
            <a:srgbClr val="E46962"/>
          </p15:clr>
        </p15:guide>
        <p15:guide id="11" pos="2268">
          <p15:clr>
            <a:srgbClr val="E46962"/>
          </p15:clr>
        </p15:guide>
        <p15:guide id="12" pos="2494">
          <p15:clr>
            <a:srgbClr val="E46962"/>
          </p15:clr>
        </p15:guide>
        <p15:guide id="13" pos="2721">
          <p15:clr>
            <a:srgbClr val="E46962"/>
          </p15:clr>
        </p15:guide>
        <p15:guide id="14" pos="2948">
          <p15:clr>
            <a:srgbClr val="E46962"/>
          </p15:clr>
        </p15:guide>
        <p15:guide id="15" pos="3175">
          <p15:clr>
            <a:srgbClr val="E46962"/>
          </p15:clr>
        </p15:guide>
        <p15:guide id="16" pos="3402">
          <p15:clr>
            <a:srgbClr val="E46962"/>
          </p15:clr>
        </p15:guide>
        <p15:guide id="17" pos="3628">
          <p15:clr>
            <a:srgbClr val="E46962"/>
          </p15:clr>
        </p15:guide>
        <p15:guide id="18" pos="3855">
          <p15:clr>
            <a:srgbClr val="E46962"/>
          </p15:clr>
        </p15:guide>
        <p15:guide id="19" pos="4082">
          <p15:clr>
            <a:srgbClr val="E46962"/>
          </p15:clr>
        </p15:guide>
        <p15:guide id="20" pos="4309">
          <p15:clr>
            <a:srgbClr val="E46962"/>
          </p15:clr>
        </p15:guide>
        <p15:guide id="21" pos="4535">
          <p15:clr>
            <a:srgbClr val="E46962"/>
          </p15:clr>
        </p15:guide>
        <p15:guide id="22" pos="4762">
          <p15:clr>
            <a:srgbClr val="E46962"/>
          </p15:clr>
        </p15:guide>
        <p15:guide id="23" pos="4989">
          <p15:clr>
            <a:srgbClr val="E46962"/>
          </p15:clr>
        </p15:guide>
        <p15:guide id="24" pos="5216">
          <p15:clr>
            <a:srgbClr val="E46962"/>
          </p15:clr>
        </p15:guide>
        <p15:guide id="25" pos="5443">
          <p15:clr>
            <a:srgbClr val="E46962"/>
          </p15:clr>
        </p15:guide>
        <p15:guide id="26" pos="2880">
          <p15:clr>
            <a:srgbClr val="E46962"/>
          </p15:clr>
        </p15:guide>
        <p15:guide id="27" orient="horz" pos="454">
          <p15:clr>
            <a:srgbClr val="E46962"/>
          </p15:clr>
        </p15:guide>
        <p15:guide id="28" orient="horz" pos="3016">
          <p15:clr>
            <a:srgbClr val="E46962"/>
          </p15:clr>
        </p15:guide>
        <p15:guide id="29" orient="horz" pos="2789">
          <p15:clr>
            <a:srgbClr val="E46962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1728894" y="2081370"/>
            <a:ext cx="5686213" cy="9807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NetUK</a:t>
            </a:r>
            <a:r>
              <a:rPr lang="en-GB" dirty="0"/>
              <a:t> 1, Management Committee update</a:t>
            </a:r>
            <a:endParaRPr dirty="0"/>
          </a:p>
        </p:txBody>
      </p:sp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 t="6976"/>
          <a:stretch/>
        </p:blipFill>
        <p:spPr>
          <a:xfrm>
            <a:off x="-2971800" y="1066797"/>
            <a:ext cx="2758166" cy="30480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685800" y="445025"/>
            <a:ext cx="814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Expenses and income</a:t>
            </a:r>
          </a:p>
        </p:txBody>
      </p:sp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 t="6976"/>
          <a:stretch/>
        </p:blipFill>
        <p:spPr>
          <a:xfrm>
            <a:off x="-2971800" y="1066797"/>
            <a:ext cx="2758166" cy="304800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6DE114-A926-3BE1-FE8D-4713BD13C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799" y="1214200"/>
            <a:ext cx="8180493" cy="3527133"/>
          </a:xfrm>
        </p:spPr>
        <p:txBody>
          <a:bodyPr/>
          <a:lstStyle/>
          <a:p>
            <a:r>
              <a:rPr lang="en-GB" dirty="0"/>
              <a:t>Per person = £ 295 + VAT for two days</a:t>
            </a:r>
          </a:p>
          <a:p>
            <a:r>
              <a:rPr lang="en-GB" dirty="0"/>
              <a:t>Social on Monday pp £125 + VAT</a:t>
            </a:r>
          </a:p>
          <a:p>
            <a:r>
              <a:rPr lang="en-GB" dirty="0"/>
              <a:t>Total £80,500 + VAT</a:t>
            </a:r>
          </a:p>
          <a:p>
            <a:endParaRPr lang="en-GB" dirty="0"/>
          </a:p>
          <a:p>
            <a:r>
              <a:rPr lang="en-GB" dirty="0"/>
              <a:t>200 attendees of which 130 are paid regular tickets generating £6,340 after fees.</a:t>
            </a:r>
          </a:p>
          <a:p>
            <a:r>
              <a:rPr lang="en-GB" dirty="0"/>
              <a:t>£37,000 from commercial sponsors</a:t>
            </a:r>
          </a:p>
          <a:p>
            <a:r>
              <a:rPr lang="en-GB" dirty="0"/>
              <a:t>3 x £25,000 from LINX, LONAP &amp; Nominet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139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3FA139-CD7B-E363-C45F-E988B1156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109" y="345809"/>
            <a:ext cx="3733371" cy="3836602"/>
          </a:xfrm>
        </p:spPr>
        <p:txBody>
          <a:bodyPr>
            <a:normAutofit fontScale="90000"/>
          </a:bodyPr>
          <a:lstStyle/>
          <a:p>
            <a:r>
              <a:rPr lang="en-GB" sz="1600" b="1" dirty="0" err="1"/>
              <a:t>NetUK</a:t>
            </a:r>
            <a:r>
              <a:rPr lang="en-GB" sz="1600" b="1" dirty="0"/>
              <a:t> PC</a:t>
            </a:r>
            <a:br>
              <a:rPr lang="en-GB" sz="1600" dirty="0"/>
            </a:br>
            <a:br>
              <a:rPr lang="en-GB" sz="1600" dirty="0"/>
            </a:br>
            <a:r>
              <a:rPr lang="en-GB" sz="1800" dirty="0"/>
              <a:t>Brandon Butterworth</a:t>
            </a:r>
            <a:br>
              <a:rPr lang="en-GB" sz="1800" dirty="0"/>
            </a:br>
            <a:r>
              <a:rPr lang="en-GB" sz="1800" dirty="0"/>
              <a:t>Dave Wilson</a:t>
            </a:r>
            <a:br>
              <a:rPr lang="en-GB" sz="1800" dirty="0"/>
            </a:br>
            <a:r>
              <a:rPr lang="en-GB" sz="1800" dirty="0" err="1"/>
              <a:t>Fearghas</a:t>
            </a:r>
            <a:r>
              <a:rPr lang="en-GB" sz="1800" dirty="0"/>
              <a:t> </a:t>
            </a:r>
            <a:r>
              <a:rPr lang="en-GB" sz="1800" dirty="0" err="1"/>
              <a:t>Mckay</a:t>
            </a:r>
            <a:br>
              <a:rPr lang="en-GB" sz="1800" dirty="0"/>
            </a:br>
            <a:r>
              <a:rPr lang="en-GB" sz="1800" dirty="0"/>
              <a:t>James </a:t>
            </a:r>
            <a:r>
              <a:rPr lang="en-GB" sz="1800" dirty="0" err="1"/>
              <a:t>Bensley</a:t>
            </a:r>
            <a:br>
              <a:rPr lang="en-GB" sz="1800" dirty="0"/>
            </a:br>
            <a:r>
              <a:rPr lang="en-GB" sz="1800" dirty="0"/>
              <a:t>Josh </a:t>
            </a:r>
            <a:r>
              <a:rPr lang="en-GB" sz="1800" dirty="0" err="1"/>
              <a:t>Levett</a:t>
            </a:r>
            <a:br>
              <a:rPr lang="en-GB" sz="1800" dirty="0"/>
            </a:br>
            <a:r>
              <a:rPr lang="en-GB" sz="1800" dirty="0"/>
              <a:t>Matt </a:t>
            </a:r>
            <a:r>
              <a:rPr lang="en-GB" sz="1800" dirty="0" err="1"/>
              <a:t>Jepp</a:t>
            </a:r>
            <a:r>
              <a:rPr lang="en-GB" sz="1800" dirty="0"/>
              <a:t> (PC Chair)</a:t>
            </a:r>
            <a:br>
              <a:rPr lang="en-GB" sz="1800" dirty="0"/>
            </a:br>
            <a:r>
              <a:rPr lang="en-GB" sz="1800" dirty="0"/>
              <a:t>Mo Shivji</a:t>
            </a:r>
            <a:br>
              <a:rPr lang="en-GB" sz="1800" dirty="0"/>
            </a:br>
            <a:r>
              <a:rPr lang="en-GB" sz="1800" dirty="0"/>
              <a:t>Nick </a:t>
            </a:r>
            <a:r>
              <a:rPr lang="en-GB" sz="1800" dirty="0" err="1"/>
              <a:t>Ryce</a:t>
            </a:r>
            <a:br>
              <a:rPr lang="en-GB" sz="1800" dirty="0"/>
            </a:br>
            <a:r>
              <a:rPr lang="en-GB" sz="1800" dirty="0"/>
              <a:t>Paul Dunbar</a:t>
            </a:r>
            <a:br>
              <a:rPr lang="en-GB" sz="1800" dirty="0"/>
            </a:br>
            <a:r>
              <a:rPr lang="en-GB" sz="1800" dirty="0" err="1"/>
              <a:t>Paulius</a:t>
            </a:r>
            <a:r>
              <a:rPr lang="en-GB" sz="1800" dirty="0"/>
              <a:t> </a:t>
            </a:r>
            <a:r>
              <a:rPr lang="en-GB" sz="1800" dirty="0" err="1"/>
              <a:t>Judickas</a:t>
            </a:r>
            <a:br>
              <a:rPr lang="en-GB" sz="1800" dirty="0"/>
            </a:br>
            <a:r>
              <a:rPr lang="en-GB" sz="1800" dirty="0"/>
              <a:t>Rebecca Class-Peter</a:t>
            </a:r>
            <a:br>
              <a:rPr lang="en-GB" sz="1800" dirty="0"/>
            </a:br>
            <a:r>
              <a:rPr lang="en-GB" sz="1800" dirty="0"/>
              <a:t>Sergey </a:t>
            </a:r>
            <a:r>
              <a:rPr lang="en-GB" sz="1800" dirty="0" err="1"/>
              <a:t>Myasoedov</a:t>
            </a:r>
            <a:br>
              <a:rPr lang="en-GB" sz="1800" dirty="0"/>
            </a:br>
            <a:r>
              <a:rPr lang="en-GB" sz="1800" dirty="0"/>
              <a:t>Steve </a:t>
            </a:r>
            <a:r>
              <a:rPr lang="en-GB" sz="1800" dirty="0" err="1"/>
              <a:t>Karmeinsky</a:t>
            </a:r>
            <a:endParaRPr lang="en-GB" sz="1600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98F4A8ED-0357-2DA9-EA88-E840F805F8D0}"/>
              </a:ext>
            </a:extLst>
          </p:cNvPr>
          <p:cNvSpPr txBox="1">
            <a:spLocks/>
          </p:cNvSpPr>
          <p:nvPr/>
        </p:nvSpPr>
        <p:spPr>
          <a:xfrm>
            <a:off x="4708480" y="345809"/>
            <a:ext cx="3733371" cy="3836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800"/>
              <a:buFont typeface="Montserrat"/>
              <a:buNone/>
              <a:defRPr sz="2800" b="0" i="0" u="none" strike="noStrike" cap="none">
                <a:solidFill>
                  <a:srgbClr val="F3F3F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None/>
              <a:defRPr sz="2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n-GB" sz="1500" b="1" dirty="0" err="1"/>
              <a:t>NetUK</a:t>
            </a:r>
            <a:r>
              <a:rPr lang="en-GB" sz="1500" b="1" dirty="0"/>
              <a:t> MC</a:t>
            </a:r>
            <a:br>
              <a:rPr lang="en-GB" sz="1500" b="1" dirty="0"/>
            </a:br>
            <a:br>
              <a:rPr lang="en-GB" sz="1500" dirty="0"/>
            </a:br>
            <a:r>
              <a:rPr lang="en-GB" sz="1600" dirty="0"/>
              <a:t>Dave </a:t>
            </a:r>
            <a:r>
              <a:rPr lang="en-GB" sz="1600" dirty="0" err="1"/>
              <a:t>Pumford</a:t>
            </a:r>
            <a:r>
              <a:rPr lang="en-GB" sz="1600" dirty="0"/>
              <a:t> (PTX Technologies)</a:t>
            </a:r>
          </a:p>
          <a:p>
            <a:r>
              <a:rPr lang="en-GB" sz="1600" dirty="0"/>
              <a:t>Jennifer Holmes (LINX)</a:t>
            </a:r>
          </a:p>
          <a:p>
            <a:r>
              <a:rPr lang="en-GB" sz="1600" dirty="0"/>
              <a:t>Matt </a:t>
            </a:r>
            <a:r>
              <a:rPr lang="en-GB" sz="1600" dirty="0" err="1"/>
              <a:t>Jepp</a:t>
            </a:r>
            <a:r>
              <a:rPr lang="en-GB" sz="1600" dirty="0"/>
              <a:t> (PC Rep)</a:t>
            </a:r>
          </a:p>
          <a:p>
            <a:r>
              <a:rPr lang="en-GB" sz="1600" dirty="0"/>
              <a:t>Nick </a:t>
            </a:r>
            <a:r>
              <a:rPr lang="en-GB" sz="1600" dirty="0" err="1"/>
              <a:t>Wenban</a:t>
            </a:r>
            <a:r>
              <a:rPr lang="en-GB" sz="1600" dirty="0"/>
              <a:t>-Smith (Nominet)</a:t>
            </a:r>
          </a:p>
          <a:p>
            <a:r>
              <a:rPr lang="en-GB" sz="1600" dirty="0"/>
              <a:t>Richard Irving (LONAP)</a:t>
            </a:r>
          </a:p>
          <a:p>
            <a:endParaRPr lang="en-GB" sz="1500" dirty="0"/>
          </a:p>
          <a:p>
            <a:endParaRPr lang="en-GB" sz="1500" dirty="0"/>
          </a:p>
          <a:p>
            <a:r>
              <a:rPr lang="en-GB" sz="1500" b="1" dirty="0"/>
              <a:t>Additional support</a:t>
            </a:r>
          </a:p>
          <a:p>
            <a:endParaRPr lang="en-GB" sz="1500" dirty="0"/>
          </a:p>
          <a:p>
            <a:r>
              <a:rPr lang="en-GB" sz="1600" dirty="0"/>
              <a:t>Holly Ruff</a:t>
            </a:r>
          </a:p>
          <a:p>
            <a:r>
              <a:rPr lang="en-GB" sz="1600" dirty="0"/>
              <a:t>Julia Munday</a:t>
            </a:r>
          </a:p>
          <a:p>
            <a:r>
              <a:rPr lang="en-GB" sz="1600" dirty="0"/>
              <a:t>Megan Atkins</a:t>
            </a:r>
          </a:p>
          <a:p>
            <a:r>
              <a:rPr lang="en-GB" sz="1600" dirty="0"/>
              <a:t>Rebecca Class-Peter</a:t>
            </a:r>
          </a:p>
          <a:p>
            <a:r>
              <a:rPr lang="en-GB" sz="1600" dirty="0"/>
              <a:t>Rob Lister</a:t>
            </a:r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8650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1924A-2089-C4C8-4A5F-D7D7F771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7150" y="2285400"/>
            <a:ext cx="2849700" cy="5727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72146296"/>
      </p:ext>
    </p:extLst>
  </p:cSld>
  <p:clrMapOvr>
    <a:masterClrMapping/>
  </p:clrMapOvr>
</p:sld>
</file>

<file path=ppt/theme/theme1.xml><?xml version="1.0" encoding="utf-8"?>
<a:theme xmlns:a="http://schemas.openxmlformats.org/drawingml/2006/main" name="NetUK 1 Inaugural Event Slid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165</Words>
  <Application>Microsoft Office PowerPoint</Application>
  <PresentationFormat>On-screen Show (16:9)</PresentationFormat>
  <Paragraphs>29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Montserrat</vt:lpstr>
      <vt:lpstr>NetUK 1 Inaugural Event Slides</vt:lpstr>
      <vt:lpstr>NetUK 1, Management Committee update</vt:lpstr>
      <vt:lpstr>Expenses and income</vt:lpstr>
      <vt:lpstr>NetUK PC  Brandon Butterworth Dave Wilson Fearghas Mckay James Bensley Josh Levett Matt Jepp (PC Chair) Mo Shivji Nick Ryce Paul Dunbar Paulius Judickas Rebecca Class-Peter Sergey Myasoedov Steve Karmeinsky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Dad01</dc:creator>
  <cp:lastModifiedBy>Robert Lister</cp:lastModifiedBy>
  <cp:revision>3</cp:revision>
  <dcterms:modified xsi:type="dcterms:W3CDTF">2024-07-05T14:16:37Z</dcterms:modified>
</cp:coreProperties>
</file>