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5.xml" ContentType="application/vnd.openxmlformats-officedocument.presentationml.tags+xml"/>
  <Override PartName="/ppt/theme/themeOverride5.xml" ContentType="application/vnd.openxmlformats-officedocument.themeOverride+xml"/>
  <Override PartName="/ppt/tags/tag6.xml" ContentType="application/vnd.openxmlformats-officedocument.presentationml.tags+xml"/>
  <Override PartName="/ppt/theme/themeOverride6.xml" ContentType="application/vnd.openxmlformats-officedocument.themeOverride+xml"/>
  <Override PartName="/ppt/tags/tag7.xml" ContentType="application/vnd.openxmlformats-officedocument.presentationml.tags+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ags/tag8.xml" ContentType="application/vnd.openxmlformats-officedocument.presentationml.tags+xml"/>
  <Override PartName="/ppt/theme/themeOverride28.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60" r:id="rId4"/>
    <p:sldId id="5354" r:id="rId5"/>
    <p:sldId id="5357" r:id="rId6"/>
    <p:sldId id="5360" r:id="rId7"/>
    <p:sldId id="5363" r:id="rId8"/>
    <p:sldId id="263" r:id="rId9"/>
    <p:sldId id="5351" r:id="rId10"/>
    <p:sldId id="265" r:id="rId11"/>
    <p:sldId id="264" r:id="rId12"/>
    <p:sldId id="2147470854" r:id="rId13"/>
    <p:sldId id="5367" r:id="rId14"/>
    <p:sldId id="2147470851" r:id="rId15"/>
    <p:sldId id="5366" r:id="rId16"/>
    <p:sldId id="267" r:id="rId17"/>
    <p:sldId id="268" r:id="rId18"/>
    <p:sldId id="2147470863" r:id="rId19"/>
    <p:sldId id="2147470864" r:id="rId20"/>
    <p:sldId id="2147470862" r:id="rId21"/>
    <p:sldId id="273" r:id="rId22"/>
    <p:sldId id="261"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5" userDrawn="1">
          <p15:clr>
            <a:srgbClr val="A4A3A4"/>
          </p15:clr>
        </p15:guide>
        <p15:guide id="2" pos="347" userDrawn="1">
          <p15:clr>
            <a:srgbClr val="A4A3A4"/>
          </p15:clr>
        </p15:guide>
        <p15:guide id="3" pos="7334" userDrawn="1">
          <p15:clr>
            <a:srgbClr val="A4A3A4"/>
          </p15:clr>
        </p15:guide>
        <p15:guide id="4" orient="horz" pos="39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02"/>
    <a:srgbClr val="A79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16DA7-5C8B-4411-B255-951112A3E21C}" v="68" dt="2025-03-11T11:47:25.48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0" autoAdjust="0"/>
    <p:restoredTop sz="96687" autoAdjust="0"/>
  </p:normalViewPr>
  <p:slideViewPr>
    <p:cSldViewPr snapToGrid="0">
      <p:cViewPr varScale="1">
        <p:scale>
          <a:sx n="87" d="100"/>
          <a:sy n="87" d="100"/>
        </p:scale>
        <p:origin x="612" y="96"/>
      </p:cViewPr>
      <p:guideLst>
        <p:guide orient="horz" pos="1025"/>
        <p:guide pos="347"/>
        <p:guide pos="7334"/>
        <p:guide orient="horz" pos="39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12"/>
    </p:cViewPr>
  </p:sorterViewPr>
  <p:notesViewPr>
    <p:cSldViewPr snapToGrid="0" showGuide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Jones" userId="829dc7ca-bf39-4411-8274-180fb71237df" providerId="ADAL" clId="{AFB16DA7-5C8B-4411-B255-951112A3E21C}"/>
    <pc:docChg chg="undo custSel addSld delSld modSld modMainMaster">
      <pc:chgData name="Steve Jones" userId="829dc7ca-bf39-4411-8274-180fb71237df" providerId="ADAL" clId="{AFB16DA7-5C8B-4411-B255-951112A3E21C}" dt="2025-03-11T11:51:12.801" v="1539" actId="20577"/>
      <pc:docMkLst>
        <pc:docMk/>
      </pc:docMkLst>
      <pc:sldChg chg="modSp mod">
        <pc:chgData name="Steve Jones" userId="829dc7ca-bf39-4411-8274-180fb71237df" providerId="ADAL" clId="{AFB16DA7-5C8B-4411-B255-951112A3E21C}" dt="2025-03-04T11:42:49.543" v="1316" actId="20577"/>
        <pc:sldMkLst>
          <pc:docMk/>
          <pc:sldMk cId="2453039939" sldId="258"/>
        </pc:sldMkLst>
        <pc:spChg chg="mod">
          <ac:chgData name="Steve Jones" userId="829dc7ca-bf39-4411-8274-180fb71237df" providerId="ADAL" clId="{AFB16DA7-5C8B-4411-B255-951112A3E21C}" dt="2025-02-20T14:26:13.832" v="786" actId="20577"/>
          <ac:spMkLst>
            <pc:docMk/>
            <pc:sldMk cId="2453039939" sldId="258"/>
            <ac:spMk id="2" creationId="{75C3A885-440F-47B0-A5AF-0E93F50E1975}"/>
          </ac:spMkLst>
        </pc:spChg>
        <pc:spChg chg="mod">
          <ac:chgData name="Steve Jones" userId="829dc7ca-bf39-4411-8274-180fb71237df" providerId="ADAL" clId="{AFB16DA7-5C8B-4411-B255-951112A3E21C}" dt="2025-03-04T11:42:49.543" v="1316" actId="20577"/>
          <ac:spMkLst>
            <pc:docMk/>
            <pc:sldMk cId="2453039939" sldId="258"/>
            <ac:spMk id="7" creationId="{7920B790-740B-F5AE-DB5D-BAAF11D85877}"/>
          </ac:spMkLst>
        </pc:spChg>
      </pc:sldChg>
      <pc:sldChg chg="modSp mod">
        <pc:chgData name="Steve Jones" userId="829dc7ca-bf39-4411-8274-180fb71237df" providerId="ADAL" clId="{AFB16DA7-5C8B-4411-B255-951112A3E21C}" dt="2025-03-11T11:44:40.641" v="1465" actId="948"/>
        <pc:sldMkLst>
          <pc:docMk/>
          <pc:sldMk cId="3304607365" sldId="260"/>
        </pc:sldMkLst>
        <pc:spChg chg="mod">
          <ac:chgData name="Steve Jones" userId="829dc7ca-bf39-4411-8274-180fb71237df" providerId="ADAL" clId="{AFB16DA7-5C8B-4411-B255-951112A3E21C}" dt="2025-03-11T11:44:40.641" v="1465" actId="948"/>
          <ac:spMkLst>
            <pc:docMk/>
            <pc:sldMk cId="3304607365" sldId="260"/>
            <ac:spMk id="3" creationId="{1D9859F5-F7AC-4D9C-A8BE-A0B507BDEA72}"/>
          </ac:spMkLst>
        </pc:spChg>
        <pc:spChg chg="mod">
          <ac:chgData name="Steve Jones" userId="829dc7ca-bf39-4411-8274-180fb71237df" providerId="ADAL" clId="{AFB16DA7-5C8B-4411-B255-951112A3E21C}" dt="2025-03-04T11:43:03.317" v="1319" actId="20577"/>
          <ac:spMkLst>
            <pc:docMk/>
            <pc:sldMk cId="3304607365" sldId="260"/>
            <ac:spMk id="8" creationId="{92F081DF-64EE-D552-CFF2-B5BF90D6673A}"/>
          </ac:spMkLst>
        </pc:spChg>
      </pc:sldChg>
      <pc:sldChg chg="addSp delSp modSp mod">
        <pc:chgData name="Steve Jones" userId="829dc7ca-bf39-4411-8274-180fb71237df" providerId="ADAL" clId="{AFB16DA7-5C8B-4411-B255-951112A3E21C}" dt="2025-03-04T11:43:32.551" v="1327"/>
        <pc:sldMkLst>
          <pc:docMk/>
          <pc:sldMk cId="1747192987" sldId="263"/>
        </pc:sldMkLst>
        <pc:spChg chg="mod">
          <ac:chgData name="Steve Jones" userId="829dc7ca-bf39-4411-8274-180fb71237df" providerId="ADAL" clId="{AFB16DA7-5C8B-4411-B255-951112A3E21C}" dt="2025-03-04T11:42:30.004" v="1312" actId="13926"/>
          <ac:spMkLst>
            <pc:docMk/>
            <pc:sldMk cId="1747192987" sldId="263"/>
            <ac:spMk id="3" creationId="{1D9859F5-F7AC-4D9C-A8BE-A0B507BDEA72}"/>
          </ac:spMkLst>
        </pc:spChg>
        <pc:spChg chg="add mod">
          <ac:chgData name="Steve Jones" userId="829dc7ca-bf39-4411-8274-180fb71237df" providerId="ADAL" clId="{AFB16DA7-5C8B-4411-B255-951112A3E21C}" dt="2025-03-04T11:43:32.551" v="1327"/>
          <ac:spMkLst>
            <pc:docMk/>
            <pc:sldMk cId="1747192987" sldId="263"/>
            <ac:spMk id="4" creationId="{83198F43-03DA-32DD-698F-7C1AD4BB3739}"/>
          </ac:spMkLst>
        </pc:spChg>
      </pc:sldChg>
      <pc:sldChg chg="addSp delSp modSp mod">
        <pc:chgData name="Steve Jones" userId="829dc7ca-bf39-4411-8274-180fb71237df" providerId="ADAL" clId="{AFB16DA7-5C8B-4411-B255-951112A3E21C}" dt="2025-03-11T11:41:28.825" v="1437" actId="1076"/>
        <pc:sldMkLst>
          <pc:docMk/>
          <pc:sldMk cId="4220475651" sldId="264"/>
        </pc:sldMkLst>
        <pc:spChg chg="add mod">
          <ac:chgData name="Steve Jones" userId="829dc7ca-bf39-4411-8274-180fb71237df" providerId="ADAL" clId="{AFB16DA7-5C8B-4411-B255-951112A3E21C}" dt="2025-03-04T11:43:52.762" v="1331"/>
          <ac:spMkLst>
            <pc:docMk/>
            <pc:sldMk cId="4220475651" sldId="264"/>
            <ac:spMk id="3" creationId="{CD5021B0-4D2E-3571-E3DC-FB54C064EFA2}"/>
          </ac:spMkLst>
        </pc:spChg>
        <pc:spChg chg="mod">
          <ac:chgData name="Steve Jones" userId="829dc7ca-bf39-4411-8274-180fb71237df" providerId="ADAL" clId="{AFB16DA7-5C8B-4411-B255-951112A3E21C}" dt="2025-03-11T11:41:25.415" v="1436" actId="1076"/>
          <ac:spMkLst>
            <pc:docMk/>
            <pc:sldMk cId="4220475651" sldId="264"/>
            <ac:spMk id="10" creationId="{5DDC5456-87EA-8780-E74C-6F730A6CE227}"/>
          </ac:spMkLst>
        </pc:spChg>
        <pc:picChg chg="mod">
          <ac:chgData name="Steve Jones" userId="829dc7ca-bf39-4411-8274-180fb71237df" providerId="ADAL" clId="{AFB16DA7-5C8B-4411-B255-951112A3E21C}" dt="2025-03-11T11:41:28.825" v="1437" actId="1076"/>
          <ac:picMkLst>
            <pc:docMk/>
            <pc:sldMk cId="4220475651" sldId="264"/>
            <ac:picMk id="14" creationId="{A31F2E2D-C1E0-FCB3-714D-154C6C26D9D8}"/>
          </ac:picMkLst>
        </pc:picChg>
      </pc:sldChg>
      <pc:sldChg chg="addSp delSp modSp mod">
        <pc:chgData name="Steve Jones" userId="829dc7ca-bf39-4411-8274-180fb71237df" providerId="ADAL" clId="{AFB16DA7-5C8B-4411-B255-951112A3E21C}" dt="2025-03-11T11:47:28.934" v="1483" actId="1076"/>
        <pc:sldMkLst>
          <pc:docMk/>
          <pc:sldMk cId="298515889" sldId="265"/>
        </pc:sldMkLst>
        <pc:spChg chg="mod">
          <ac:chgData name="Steve Jones" userId="829dc7ca-bf39-4411-8274-180fb71237df" providerId="ADAL" clId="{AFB16DA7-5C8B-4411-B255-951112A3E21C}" dt="2025-03-03T15:50:02.147" v="979" actId="114"/>
          <ac:spMkLst>
            <pc:docMk/>
            <pc:sldMk cId="298515889" sldId="265"/>
            <ac:spMk id="3" creationId="{1D9859F5-F7AC-4D9C-A8BE-A0B507BDEA72}"/>
          </ac:spMkLst>
        </pc:spChg>
        <pc:spChg chg="add mod">
          <ac:chgData name="Steve Jones" userId="829dc7ca-bf39-4411-8274-180fb71237df" providerId="ADAL" clId="{AFB16DA7-5C8B-4411-B255-951112A3E21C}" dt="2025-03-04T11:43:47.907" v="1330"/>
          <ac:spMkLst>
            <pc:docMk/>
            <pc:sldMk cId="298515889" sldId="265"/>
            <ac:spMk id="4" creationId="{964387D9-C37C-2916-5646-0416BB47717B}"/>
          </ac:spMkLst>
        </pc:spChg>
        <pc:spChg chg="add mod">
          <ac:chgData name="Steve Jones" userId="829dc7ca-bf39-4411-8274-180fb71237df" providerId="ADAL" clId="{AFB16DA7-5C8B-4411-B255-951112A3E21C}" dt="2025-03-11T11:47:28.934" v="1483" actId="1076"/>
          <ac:spMkLst>
            <pc:docMk/>
            <pc:sldMk cId="298515889" sldId="265"/>
            <ac:spMk id="6" creationId="{50841138-7E63-CC72-DA01-559D64155807}"/>
          </ac:spMkLst>
        </pc:spChg>
        <pc:spChg chg="del mod">
          <ac:chgData name="Steve Jones" userId="829dc7ca-bf39-4411-8274-180fb71237df" providerId="ADAL" clId="{AFB16DA7-5C8B-4411-B255-951112A3E21C}" dt="2025-03-11T11:42:37.464" v="1456" actId="478"/>
          <ac:spMkLst>
            <pc:docMk/>
            <pc:sldMk cId="298515889" sldId="265"/>
            <ac:spMk id="21" creationId="{AB744109-0367-3620-3D42-92A6889257A5}"/>
          </ac:spMkLst>
        </pc:spChg>
        <pc:picChg chg="mod">
          <ac:chgData name="Steve Jones" userId="829dc7ca-bf39-4411-8274-180fb71237df" providerId="ADAL" clId="{AFB16DA7-5C8B-4411-B255-951112A3E21C}" dt="2025-03-11T11:47:23.580" v="1481" actId="1076"/>
          <ac:picMkLst>
            <pc:docMk/>
            <pc:sldMk cId="298515889" sldId="265"/>
            <ac:picMk id="20" creationId="{F4DF3F5F-75DE-22BF-E291-E953695AD827}"/>
          </ac:picMkLst>
        </pc:picChg>
      </pc:sldChg>
      <pc:sldChg chg="addSp delSp modSp mod">
        <pc:chgData name="Steve Jones" userId="829dc7ca-bf39-4411-8274-180fb71237df" providerId="ADAL" clId="{AFB16DA7-5C8B-4411-B255-951112A3E21C}" dt="2025-03-11T11:43:41.341" v="1463" actId="403"/>
        <pc:sldMkLst>
          <pc:docMk/>
          <pc:sldMk cId="2411170022" sldId="267"/>
        </pc:sldMkLst>
        <pc:spChg chg="mod">
          <ac:chgData name="Steve Jones" userId="829dc7ca-bf39-4411-8274-180fb71237df" providerId="ADAL" clId="{AFB16DA7-5C8B-4411-B255-951112A3E21C}" dt="2025-02-19T13:28:58.815" v="694" actId="6549"/>
          <ac:spMkLst>
            <pc:docMk/>
            <pc:sldMk cId="2411170022" sldId="267"/>
            <ac:spMk id="2" creationId="{4D282AEB-2FF2-41D0-ACF0-8A190DF2E8E2}"/>
          </ac:spMkLst>
        </pc:spChg>
        <pc:spChg chg="mod">
          <ac:chgData name="Steve Jones" userId="829dc7ca-bf39-4411-8274-180fb71237df" providerId="ADAL" clId="{AFB16DA7-5C8B-4411-B255-951112A3E21C}" dt="2025-02-19T13:28:00.915" v="681" actId="20577"/>
          <ac:spMkLst>
            <pc:docMk/>
            <pc:sldMk cId="2411170022" sldId="267"/>
            <ac:spMk id="3" creationId="{1D9859F5-F7AC-4D9C-A8BE-A0B507BDEA72}"/>
          </ac:spMkLst>
        </pc:spChg>
        <pc:spChg chg="add mod">
          <ac:chgData name="Steve Jones" userId="829dc7ca-bf39-4411-8274-180fb71237df" providerId="ADAL" clId="{AFB16DA7-5C8B-4411-B255-951112A3E21C}" dt="2025-03-04T11:44:17.322" v="1336"/>
          <ac:spMkLst>
            <pc:docMk/>
            <pc:sldMk cId="2411170022" sldId="267"/>
            <ac:spMk id="6" creationId="{9BA6E730-2922-847F-184A-8B3721A8A44F}"/>
          </ac:spMkLst>
        </pc:spChg>
        <pc:spChg chg="mod">
          <ac:chgData name="Steve Jones" userId="829dc7ca-bf39-4411-8274-180fb71237df" providerId="ADAL" clId="{AFB16DA7-5C8B-4411-B255-951112A3E21C}" dt="2025-03-11T11:43:41.341" v="1463" actId="403"/>
          <ac:spMkLst>
            <pc:docMk/>
            <pc:sldMk cId="2411170022" sldId="267"/>
            <ac:spMk id="9" creationId="{812C7128-9529-E386-3B0E-D94F6513656F}"/>
          </ac:spMkLst>
        </pc:spChg>
        <pc:picChg chg="mod">
          <ac:chgData name="Steve Jones" userId="829dc7ca-bf39-4411-8274-180fb71237df" providerId="ADAL" clId="{AFB16DA7-5C8B-4411-B255-951112A3E21C}" dt="2025-02-19T13:28:38.073" v="690" actId="14100"/>
          <ac:picMkLst>
            <pc:docMk/>
            <pc:sldMk cId="2411170022" sldId="267"/>
            <ac:picMk id="4" creationId="{DCE7E025-C6AB-8DB0-B37B-7F73C8184CA9}"/>
          </ac:picMkLst>
        </pc:picChg>
        <pc:picChg chg="mod">
          <ac:chgData name="Steve Jones" userId="829dc7ca-bf39-4411-8274-180fb71237df" providerId="ADAL" clId="{AFB16DA7-5C8B-4411-B255-951112A3E21C}" dt="2025-02-19T13:28:10.841" v="683" actId="14100"/>
          <ac:picMkLst>
            <pc:docMk/>
            <pc:sldMk cId="2411170022" sldId="267"/>
            <ac:picMk id="7" creationId="{E92B74D4-5CC1-1CCF-E226-B979D29FF5FD}"/>
          </ac:picMkLst>
        </pc:picChg>
        <pc:picChg chg="mod">
          <ac:chgData name="Steve Jones" userId="829dc7ca-bf39-4411-8274-180fb71237df" providerId="ADAL" clId="{AFB16DA7-5C8B-4411-B255-951112A3E21C}" dt="2025-02-19T13:28:34.304" v="689" actId="1076"/>
          <ac:picMkLst>
            <pc:docMk/>
            <pc:sldMk cId="2411170022" sldId="267"/>
            <ac:picMk id="8" creationId="{3D3521D6-D7F5-44E4-4DAE-E247DC78860B}"/>
          </ac:picMkLst>
        </pc:picChg>
        <pc:picChg chg="mod">
          <ac:chgData name="Steve Jones" userId="829dc7ca-bf39-4411-8274-180fb71237df" providerId="ADAL" clId="{AFB16DA7-5C8B-4411-B255-951112A3E21C}" dt="2025-02-19T13:28:45.400" v="692" actId="14100"/>
          <ac:picMkLst>
            <pc:docMk/>
            <pc:sldMk cId="2411170022" sldId="267"/>
            <ac:picMk id="12" creationId="{6C766ECC-71D4-7FBB-6EA6-E3B340994582}"/>
          </ac:picMkLst>
        </pc:picChg>
        <pc:picChg chg="mod">
          <ac:chgData name="Steve Jones" userId="829dc7ca-bf39-4411-8274-180fb71237df" providerId="ADAL" clId="{AFB16DA7-5C8B-4411-B255-951112A3E21C}" dt="2025-02-19T13:28:42.168" v="691" actId="14100"/>
          <ac:picMkLst>
            <pc:docMk/>
            <pc:sldMk cId="2411170022" sldId="267"/>
            <ac:picMk id="13" creationId="{AFFD98FB-4874-DA82-64DE-ABCB30E3F0F7}"/>
          </ac:picMkLst>
        </pc:picChg>
        <pc:picChg chg="mod">
          <ac:chgData name="Steve Jones" userId="829dc7ca-bf39-4411-8274-180fb71237df" providerId="ADAL" clId="{AFB16DA7-5C8B-4411-B255-951112A3E21C}" dt="2025-02-19T13:28:48.048" v="693" actId="14100"/>
          <ac:picMkLst>
            <pc:docMk/>
            <pc:sldMk cId="2411170022" sldId="267"/>
            <ac:picMk id="93" creationId="{A46F3111-0EC6-EA9C-1DB1-2F16EC92AED8}"/>
          </ac:picMkLst>
        </pc:picChg>
      </pc:sldChg>
      <pc:sldChg chg="addSp delSp modSp mod">
        <pc:chgData name="Steve Jones" userId="829dc7ca-bf39-4411-8274-180fb71237df" providerId="ADAL" clId="{AFB16DA7-5C8B-4411-B255-951112A3E21C}" dt="2025-03-11T11:50:45.151" v="1535" actId="115"/>
        <pc:sldMkLst>
          <pc:docMk/>
          <pc:sldMk cId="4185265045" sldId="268"/>
        </pc:sldMkLst>
        <pc:spChg chg="mod">
          <ac:chgData name="Steve Jones" userId="829dc7ca-bf39-4411-8274-180fb71237df" providerId="ADAL" clId="{AFB16DA7-5C8B-4411-B255-951112A3E21C}" dt="2025-03-11T11:50:32.982" v="1534" actId="20577"/>
          <ac:spMkLst>
            <pc:docMk/>
            <pc:sldMk cId="4185265045" sldId="268"/>
            <ac:spMk id="2" creationId="{4D282AEB-2FF2-41D0-ACF0-8A190DF2E8E2}"/>
          </ac:spMkLst>
        </pc:spChg>
        <pc:spChg chg="mod">
          <ac:chgData name="Steve Jones" userId="829dc7ca-bf39-4411-8274-180fb71237df" providerId="ADAL" clId="{AFB16DA7-5C8B-4411-B255-951112A3E21C}" dt="2025-03-11T11:50:45.151" v="1535" actId="115"/>
          <ac:spMkLst>
            <pc:docMk/>
            <pc:sldMk cId="4185265045" sldId="268"/>
            <ac:spMk id="3" creationId="{1D9859F5-F7AC-4D9C-A8BE-A0B507BDEA72}"/>
          </ac:spMkLst>
        </pc:spChg>
        <pc:spChg chg="add mod">
          <ac:chgData name="Steve Jones" userId="829dc7ca-bf39-4411-8274-180fb71237df" providerId="ADAL" clId="{AFB16DA7-5C8B-4411-B255-951112A3E21C}" dt="2025-03-04T11:44:23.779" v="1337"/>
          <ac:spMkLst>
            <pc:docMk/>
            <pc:sldMk cId="4185265045" sldId="268"/>
            <ac:spMk id="4" creationId="{E4810737-EE40-31B2-95DC-C11BD386B716}"/>
          </ac:spMkLst>
        </pc:spChg>
      </pc:sldChg>
      <pc:sldChg chg="addSp delSp modSp mod">
        <pc:chgData name="Steve Jones" userId="829dc7ca-bf39-4411-8274-180fb71237df" providerId="ADAL" clId="{AFB16DA7-5C8B-4411-B255-951112A3E21C}" dt="2025-03-04T11:44:40.860" v="1341"/>
        <pc:sldMkLst>
          <pc:docMk/>
          <pc:sldMk cId="2294968196" sldId="273"/>
        </pc:sldMkLst>
        <pc:spChg chg="mod">
          <ac:chgData name="Steve Jones" userId="829dc7ca-bf39-4411-8274-180fb71237df" providerId="ADAL" clId="{AFB16DA7-5C8B-4411-B255-951112A3E21C}" dt="2025-03-04T11:41:23.084" v="1302" actId="1076"/>
          <ac:spMkLst>
            <pc:docMk/>
            <pc:sldMk cId="2294968196" sldId="273"/>
            <ac:spMk id="3" creationId="{1D9859F5-F7AC-4D9C-A8BE-A0B507BDEA72}"/>
          </ac:spMkLst>
        </pc:spChg>
        <pc:spChg chg="add mod">
          <ac:chgData name="Steve Jones" userId="829dc7ca-bf39-4411-8274-180fb71237df" providerId="ADAL" clId="{AFB16DA7-5C8B-4411-B255-951112A3E21C}" dt="2025-03-04T11:44:40.860" v="1341"/>
          <ac:spMkLst>
            <pc:docMk/>
            <pc:sldMk cId="2294968196" sldId="273"/>
            <ac:spMk id="4" creationId="{AFD58961-71C3-9C30-F592-4781587C355B}"/>
          </ac:spMkLst>
        </pc:spChg>
      </pc:sldChg>
      <pc:sldChg chg="addSp delSp modSp mod">
        <pc:chgData name="Steve Jones" userId="829dc7ca-bf39-4411-8274-180fb71237df" providerId="ADAL" clId="{AFB16DA7-5C8B-4411-B255-951112A3E21C}" dt="2025-03-11T11:47:02.710" v="1480" actId="1076"/>
        <pc:sldMkLst>
          <pc:docMk/>
          <pc:sldMk cId="2941931500" sldId="5351"/>
        </pc:sldMkLst>
        <pc:spChg chg="mod">
          <ac:chgData name="Steve Jones" userId="829dc7ca-bf39-4411-8274-180fb71237df" providerId="ADAL" clId="{AFB16DA7-5C8B-4411-B255-951112A3E21C}" dt="2025-03-11T11:46:31.328" v="1478" actId="1076"/>
          <ac:spMkLst>
            <pc:docMk/>
            <pc:sldMk cId="2941931500" sldId="5351"/>
            <ac:spMk id="2" creationId="{82E73D90-854B-3134-6935-1B42A0C20DA5}"/>
          </ac:spMkLst>
        </pc:spChg>
        <pc:spChg chg="add mod">
          <ac:chgData name="Steve Jones" userId="829dc7ca-bf39-4411-8274-180fb71237df" providerId="ADAL" clId="{AFB16DA7-5C8B-4411-B255-951112A3E21C}" dt="2025-03-04T11:43:43.900" v="1329"/>
          <ac:spMkLst>
            <pc:docMk/>
            <pc:sldMk cId="2941931500" sldId="5351"/>
            <ac:spMk id="4" creationId="{1E7CFBC6-ADA0-D8CE-7AAF-CFC78A5A080E}"/>
          </ac:spMkLst>
        </pc:spChg>
        <pc:spChg chg="del mod">
          <ac:chgData name="Steve Jones" userId="829dc7ca-bf39-4411-8274-180fb71237df" providerId="ADAL" clId="{AFB16DA7-5C8B-4411-B255-951112A3E21C}" dt="2025-03-11T11:40:27.663" v="1431" actId="478"/>
          <ac:spMkLst>
            <pc:docMk/>
            <pc:sldMk cId="2941931500" sldId="5351"/>
            <ac:spMk id="23" creationId="{9897F409-2EF2-09EC-77CB-51A3ECEB3EA9}"/>
          </ac:spMkLst>
        </pc:spChg>
        <pc:graphicFrameChg chg="mod modGraphic">
          <ac:chgData name="Steve Jones" userId="829dc7ca-bf39-4411-8274-180fb71237df" providerId="ADAL" clId="{AFB16DA7-5C8B-4411-B255-951112A3E21C}" dt="2025-03-11T11:47:02.710" v="1480" actId="1076"/>
          <ac:graphicFrameMkLst>
            <pc:docMk/>
            <pc:sldMk cId="2941931500" sldId="5351"/>
            <ac:graphicFrameMk id="17" creationId="{C3E52B52-EA36-DB81-BF5C-3997554F5AF9}"/>
          </ac:graphicFrameMkLst>
        </pc:graphicFrameChg>
        <pc:picChg chg="mod">
          <ac:chgData name="Steve Jones" userId="829dc7ca-bf39-4411-8274-180fb71237df" providerId="ADAL" clId="{AFB16DA7-5C8B-4411-B255-951112A3E21C}" dt="2025-03-11T11:46:45.431" v="1479" actId="14100"/>
          <ac:picMkLst>
            <pc:docMk/>
            <pc:sldMk cId="2941931500" sldId="5351"/>
            <ac:picMk id="1028" creationId="{1E82AC33-F438-22F0-1D7A-7DCD32F3A9A1}"/>
          </ac:picMkLst>
        </pc:picChg>
        <pc:picChg chg="mod">
          <ac:chgData name="Steve Jones" userId="829dc7ca-bf39-4411-8274-180fb71237df" providerId="ADAL" clId="{AFB16DA7-5C8B-4411-B255-951112A3E21C}" dt="2025-03-11T11:46:45.431" v="1479" actId="14100"/>
          <ac:picMkLst>
            <pc:docMk/>
            <pc:sldMk cId="2941931500" sldId="5351"/>
            <ac:picMk id="1030" creationId="{C8F91836-6361-B593-C8B2-1E7E06FDD94B}"/>
          </ac:picMkLst>
        </pc:picChg>
        <pc:picChg chg="mod">
          <ac:chgData name="Steve Jones" userId="829dc7ca-bf39-4411-8274-180fb71237df" providerId="ADAL" clId="{AFB16DA7-5C8B-4411-B255-951112A3E21C}" dt="2025-03-11T11:46:45.431" v="1479" actId="14100"/>
          <ac:picMkLst>
            <pc:docMk/>
            <pc:sldMk cId="2941931500" sldId="5351"/>
            <ac:picMk id="1032" creationId="{84E3C7FF-00A5-35C2-F0F7-D23FEC38162B}"/>
          </ac:picMkLst>
        </pc:picChg>
        <pc:picChg chg="mod">
          <ac:chgData name="Steve Jones" userId="829dc7ca-bf39-4411-8274-180fb71237df" providerId="ADAL" clId="{AFB16DA7-5C8B-4411-B255-951112A3E21C}" dt="2025-03-11T11:46:45.431" v="1479" actId="14100"/>
          <ac:picMkLst>
            <pc:docMk/>
            <pc:sldMk cId="2941931500" sldId="5351"/>
            <ac:picMk id="1038" creationId="{FCB01F24-7AD3-3C3B-95D6-6660E423A6E9}"/>
          </ac:picMkLst>
        </pc:picChg>
      </pc:sldChg>
      <pc:sldChg chg="modSp mod">
        <pc:chgData name="Steve Jones" userId="829dc7ca-bf39-4411-8274-180fb71237df" providerId="ADAL" clId="{AFB16DA7-5C8B-4411-B255-951112A3E21C}" dt="2025-02-26T15:02:57.568" v="884" actId="20577"/>
        <pc:sldMkLst>
          <pc:docMk/>
          <pc:sldMk cId="1314698382" sldId="5354"/>
        </pc:sldMkLst>
        <pc:spChg chg="mod">
          <ac:chgData name="Steve Jones" userId="829dc7ca-bf39-4411-8274-180fb71237df" providerId="ADAL" clId="{AFB16DA7-5C8B-4411-B255-951112A3E21C}" dt="2025-02-26T15:02:57.568" v="884" actId="20577"/>
          <ac:spMkLst>
            <pc:docMk/>
            <pc:sldMk cId="1314698382" sldId="5354"/>
            <ac:spMk id="11" creationId="{A30A2B7F-4588-B5CC-8A38-3338E96044AB}"/>
          </ac:spMkLst>
        </pc:spChg>
      </pc:sldChg>
      <pc:sldChg chg="addSp delSp modSp mod">
        <pc:chgData name="Steve Jones" userId="829dc7ca-bf39-4411-8274-180fb71237df" providerId="ADAL" clId="{AFB16DA7-5C8B-4411-B255-951112A3E21C}" dt="2025-03-11T11:45:31.548" v="1467" actId="1076"/>
        <pc:sldMkLst>
          <pc:docMk/>
          <pc:sldMk cId="1071342428" sldId="5357"/>
        </pc:sldMkLst>
        <pc:spChg chg="add del mod">
          <ac:chgData name="Steve Jones" userId="829dc7ca-bf39-4411-8274-180fb71237df" providerId="ADAL" clId="{AFB16DA7-5C8B-4411-B255-951112A3E21C}" dt="2025-03-11T11:37:17.334" v="1345" actId="478"/>
          <ac:spMkLst>
            <pc:docMk/>
            <pc:sldMk cId="1071342428" sldId="5357"/>
            <ac:spMk id="10" creationId="{E6A6579C-44CE-21F8-514C-7DFDE3B3DDC7}"/>
          </ac:spMkLst>
        </pc:spChg>
        <pc:spChg chg="mod">
          <ac:chgData name="Steve Jones" userId="829dc7ca-bf39-4411-8274-180fb71237df" providerId="ADAL" clId="{AFB16DA7-5C8B-4411-B255-951112A3E21C}" dt="2025-02-26T15:03:09.770" v="886" actId="20577"/>
          <ac:spMkLst>
            <pc:docMk/>
            <pc:sldMk cId="1071342428" sldId="5357"/>
            <ac:spMk id="12" creationId="{FD0C10D8-F63B-45DF-9716-557AE094C56A}"/>
          </ac:spMkLst>
        </pc:spChg>
        <pc:spChg chg="del">
          <ac:chgData name="Steve Jones" userId="829dc7ca-bf39-4411-8274-180fb71237df" providerId="ADAL" clId="{AFB16DA7-5C8B-4411-B255-951112A3E21C}" dt="2025-03-11T11:37:21.176" v="1346" actId="478"/>
          <ac:spMkLst>
            <pc:docMk/>
            <pc:sldMk cId="1071342428" sldId="5357"/>
            <ac:spMk id="13" creationId="{58248608-822E-DEC3-9C60-9EDEE6018D25}"/>
          </ac:spMkLst>
        </pc:spChg>
        <pc:spChg chg="del">
          <ac:chgData name="Steve Jones" userId="829dc7ca-bf39-4411-8274-180fb71237df" providerId="ADAL" clId="{AFB16DA7-5C8B-4411-B255-951112A3E21C}" dt="2025-03-11T11:37:24.070" v="1347" actId="478"/>
          <ac:spMkLst>
            <pc:docMk/>
            <pc:sldMk cId="1071342428" sldId="5357"/>
            <ac:spMk id="16" creationId="{29DD3171-8D22-DEC7-D2DF-90A68B813C8F}"/>
          </ac:spMkLst>
        </pc:spChg>
        <pc:spChg chg="mod topLvl">
          <ac:chgData name="Steve Jones" userId="829dc7ca-bf39-4411-8274-180fb71237df" providerId="ADAL" clId="{AFB16DA7-5C8B-4411-B255-951112A3E21C}" dt="2025-03-11T11:45:31.548" v="1467" actId="1076"/>
          <ac:spMkLst>
            <pc:docMk/>
            <pc:sldMk cId="1071342428" sldId="5357"/>
            <ac:spMk id="17" creationId="{F6147694-A058-9D7D-226A-3782218CF59C}"/>
          </ac:spMkLst>
        </pc:spChg>
        <pc:spChg chg="del mod topLvl">
          <ac:chgData name="Steve Jones" userId="829dc7ca-bf39-4411-8274-180fb71237df" providerId="ADAL" clId="{AFB16DA7-5C8B-4411-B255-951112A3E21C}" dt="2025-03-11T11:39:29.765" v="1428" actId="478"/>
          <ac:spMkLst>
            <pc:docMk/>
            <pc:sldMk cId="1071342428" sldId="5357"/>
            <ac:spMk id="21" creationId="{30AE4A48-69C9-6094-F938-9228474432FE}"/>
          </ac:spMkLst>
        </pc:spChg>
        <pc:spChg chg="mod">
          <ac:chgData name="Steve Jones" userId="829dc7ca-bf39-4411-8274-180fb71237df" providerId="ADAL" clId="{AFB16DA7-5C8B-4411-B255-951112A3E21C}" dt="2025-03-11T11:39:25.662" v="1427" actId="165"/>
          <ac:spMkLst>
            <pc:docMk/>
            <pc:sldMk cId="1071342428" sldId="5357"/>
            <ac:spMk id="27" creationId="{84EADD47-C4A0-97D6-AAB2-C06B002279DE}"/>
          </ac:spMkLst>
        </pc:spChg>
        <pc:spChg chg="mod">
          <ac:chgData name="Steve Jones" userId="829dc7ca-bf39-4411-8274-180fb71237df" providerId="ADAL" clId="{AFB16DA7-5C8B-4411-B255-951112A3E21C}" dt="2025-03-11T11:39:25.662" v="1427" actId="165"/>
          <ac:spMkLst>
            <pc:docMk/>
            <pc:sldMk cId="1071342428" sldId="5357"/>
            <ac:spMk id="28" creationId="{DBDDC9A4-1CE4-FA8C-9615-DC75E4E530D5}"/>
          </ac:spMkLst>
        </pc:spChg>
        <pc:spChg chg="mod">
          <ac:chgData name="Steve Jones" userId="829dc7ca-bf39-4411-8274-180fb71237df" providerId="ADAL" clId="{AFB16DA7-5C8B-4411-B255-951112A3E21C}" dt="2025-03-11T11:39:25.662" v="1427" actId="165"/>
          <ac:spMkLst>
            <pc:docMk/>
            <pc:sldMk cId="1071342428" sldId="5357"/>
            <ac:spMk id="29" creationId="{E4323CA4-ACC9-E9F4-F0A6-4A31AD945B32}"/>
          </ac:spMkLst>
        </pc:spChg>
        <pc:grpChg chg="add del mod">
          <ac:chgData name="Steve Jones" userId="829dc7ca-bf39-4411-8274-180fb71237df" providerId="ADAL" clId="{AFB16DA7-5C8B-4411-B255-951112A3E21C}" dt="2025-03-11T11:39:16.341" v="1415" actId="165"/>
          <ac:grpSpMkLst>
            <pc:docMk/>
            <pc:sldMk cId="1071342428" sldId="5357"/>
            <ac:grpSpMk id="14" creationId="{2FC514C8-9ADA-A5F2-398F-D3EE9DE791DA}"/>
          </ac:grpSpMkLst>
        </pc:grpChg>
        <pc:grpChg chg="del mod topLvl">
          <ac:chgData name="Steve Jones" userId="829dc7ca-bf39-4411-8274-180fb71237df" providerId="ADAL" clId="{AFB16DA7-5C8B-4411-B255-951112A3E21C}" dt="2025-03-11T11:39:25.662" v="1427" actId="165"/>
          <ac:grpSpMkLst>
            <pc:docMk/>
            <pc:sldMk cId="1071342428" sldId="5357"/>
            <ac:grpSpMk id="15" creationId="{07CFB543-E08E-C0F9-4B30-E0B48FBFDB57}"/>
          </ac:grpSpMkLst>
        </pc:grpChg>
        <pc:grpChg chg="mod topLvl">
          <ac:chgData name="Steve Jones" userId="829dc7ca-bf39-4411-8274-180fb71237df" providerId="ADAL" clId="{AFB16DA7-5C8B-4411-B255-951112A3E21C}" dt="2025-03-11T11:39:25.662" v="1427" actId="165"/>
          <ac:grpSpMkLst>
            <pc:docMk/>
            <pc:sldMk cId="1071342428" sldId="5357"/>
            <ac:grpSpMk id="25" creationId="{6CB0D290-D920-BA47-D124-5563EBF3DE08}"/>
          </ac:grpSpMkLst>
        </pc:grpChg>
        <pc:picChg chg="mod">
          <ac:chgData name="Steve Jones" userId="829dc7ca-bf39-4411-8274-180fb71237df" providerId="ADAL" clId="{AFB16DA7-5C8B-4411-B255-951112A3E21C}" dt="2025-03-11T11:39:25.662" v="1427" actId="165"/>
          <ac:picMkLst>
            <pc:docMk/>
            <pc:sldMk cId="1071342428" sldId="5357"/>
            <ac:picMk id="26" creationId="{CCB8EC87-B4A8-0F84-D307-EE242DCFB05A}"/>
          </ac:picMkLst>
        </pc:picChg>
        <pc:picChg chg="mod">
          <ac:chgData name="Steve Jones" userId="829dc7ca-bf39-4411-8274-180fb71237df" providerId="ADAL" clId="{AFB16DA7-5C8B-4411-B255-951112A3E21C}" dt="2025-03-11T11:45:28.707" v="1466" actId="1076"/>
          <ac:picMkLst>
            <pc:docMk/>
            <pc:sldMk cId="1071342428" sldId="5357"/>
            <ac:picMk id="30" creationId="{AB2F9CFA-96AF-8FDC-8AB0-3217E70D1207}"/>
          </ac:picMkLst>
        </pc:picChg>
      </pc:sldChg>
      <pc:sldChg chg="addSp delSp modSp mod">
        <pc:chgData name="Steve Jones" userId="829dc7ca-bf39-4411-8274-180fb71237df" providerId="ADAL" clId="{AFB16DA7-5C8B-4411-B255-951112A3E21C}" dt="2025-03-11T11:45:39.428" v="1468" actId="1076"/>
        <pc:sldMkLst>
          <pc:docMk/>
          <pc:sldMk cId="4061428827" sldId="5360"/>
        </pc:sldMkLst>
        <pc:spChg chg="add mod">
          <ac:chgData name="Steve Jones" userId="829dc7ca-bf39-4411-8274-180fb71237df" providerId="ADAL" clId="{AFB16DA7-5C8B-4411-B255-951112A3E21C}" dt="2025-03-04T11:43:18.323" v="1321" actId="1036"/>
          <ac:spMkLst>
            <pc:docMk/>
            <pc:sldMk cId="4061428827" sldId="5360"/>
            <ac:spMk id="4" creationId="{DEBA20A0-C1B1-E240-429B-1CAE6EB2442C}"/>
          </ac:spMkLst>
        </pc:spChg>
        <pc:spChg chg="del mod">
          <ac:chgData name="Steve Jones" userId="829dc7ca-bf39-4411-8274-180fb71237df" providerId="ADAL" clId="{AFB16DA7-5C8B-4411-B255-951112A3E21C}" dt="2025-03-11T11:37:53.950" v="1351" actId="478"/>
          <ac:spMkLst>
            <pc:docMk/>
            <pc:sldMk cId="4061428827" sldId="5360"/>
            <ac:spMk id="10" creationId="{4ED63774-9CEF-DA7E-6984-3809EB00674B}"/>
          </ac:spMkLst>
        </pc:spChg>
        <pc:spChg chg="mod">
          <ac:chgData name="Steve Jones" userId="829dc7ca-bf39-4411-8274-180fb71237df" providerId="ADAL" clId="{AFB16DA7-5C8B-4411-B255-951112A3E21C}" dt="2025-03-11T11:45:39.428" v="1468" actId="1076"/>
          <ac:spMkLst>
            <pc:docMk/>
            <pc:sldMk cId="4061428827" sldId="5360"/>
            <ac:spMk id="12" creationId="{2BA81AE4-623C-BA3A-C8D9-45DAF0E0A817}"/>
          </ac:spMkLst>
        </pc:spChg>
        <pc:spChg chg="del">
          <ac:chgData name="Steve Jones" userId="829dc7ca-bf39-4411-8274-180fb71237df" providerId="ADAL" clId="{AFB16DA7-5C8B-4411-B255-951112A3E21C}" dt="2025-03-11T11:37:57.841" v="1352" actId="478"/>
          <ac:spMkLst>
            <pc:docMk/>
            <pc:sldMk cId="4061428827" sldId="5360"/>
            <ac:spMk id="13" creationId="{A1BC08D9-FE84-CE5F-F925-F2C5CBDC785F}"/>
          </ac:spMkLst>
        </pc:spChg>
        <pc:spChg chg="del mod">
          <ac:chgData name="Steve Jones" userId="829dc7ca-bf39-4411-8274-180fb71237df" providerId="ADAL" clId="{AFB16DA7-5C8B-4411-B255-951112A3E21C}" dt="2025-03-11T11:39:04.228" v="1412" actId="478"/>
          <ac:spMkLst>
            <pc:docMk/>
            <pc:sldMk cId="4061428827" sldId="5360"/>
            <ac:spMk id="14" creationId="{083424C9-CF46-450D-2525-1D6C39CE7D08}"/>
          </ac:spMkLst>
        </pc:spChg>
        <pc:spChg chg="del">
          <ac:chgData name="Steve Jones" userId="829dc7ca-bf39-4411-8274-180fb71237df" providerId="ADAL" clId="{AFB16DA7-5C8B-4411-B255-951112A3E21C}" dt="2025-03-11T11:37:59.770" v="1353" actId="478"/>
          <ac:spMkLst>
            <pc:docMk/>
            <pc:sldMk cId="4061428827" sldId="5360"/>
            <ac:spMk id="16" creationId="{327E577C-11B6-4F40-CA46-C26C4065BF7D}"/>
          </ac:spMkLst>
        </pc:spChg>
        <pc:picChg chg="mod">
          <ac:chgData name="Steve Jones" userId="829dc7ca-bf39-4411-8274-180fb71237df" providerId="ADAL" clId="{AFB16DA7-5C8B-4411-B255-951112A3E21C}" dt="2025-03-11T11:38:14.124" v="1369" actId="1036"/>
          <ac:picMkLst>
            <pc:docMk/>
            <pc:sldMk cId="4061428827" sldId="5360"/>
            <ac:picMk id="3" creationId="{2469BA8B-FAD8-2944-C2F6-8D4C3AC99C8C}"/>
          </ac:picMkLst>
        </pc:picChg>
        <pc:picChg chg="mod">
          <ac:chgData name="Steve Jones" userId="829dc7ca-bf39-4411-8274-180fb71237df" providerId="ADAL" clId="{AFB16DA7-5C8B-4411-B255-951112A3E21C}" dt="2025-03-11T11:38:17.508" v="1370" actId="1076"/>
          <ac:picMkLst>
            <pc:docMk/>
            <pc:sldMk cId="4061428827" sldId="5360"/>
            <ac:picMk id="27" creationId="{B8FE8DCE-52EF-62F8-6444-A1495B9D9E54}"/>
          </ac:picMkLst>
        </pc:picChg>
      </pc:sldChg>
      <pc:sldChg chg="addSp delSp modSp mod">
        <pc:chgData name="Steve Jones" userId="829dc7ca-bf39-4411-8274-180fb71237df" providerId="ADAL" clId="{AFB16DA7-5C8B-4411-B255-951112A3E21C}" dt="2025-03-11T11:45:54.083" v="1471" actId="1076"/>
        <pc:sldMkLst>
          <pc:docMk/>
          <pc:sldMk cId="1946812693" sldId="5363"/>
        </pc:sldMkLst>
        <pc:spChg chg="add mod">
          <ac:chgData name="Steve Jones" userId="829dc7ca-bf39-4411-8274-180fb71237df" providerId="ADAL" clId="{AFB16DA7-5C8B-4411-B255-951112A3E21C}" dt="2025-03-04T11:43:27.270" v="1326" actId="1036"/>
          <ac:spMkLst>
            <pc:docMk/>
            <pc:sldMk cId="1946812693" sldId="5363"/>
            <ac:spMk id="3" creationId="{FC2EEACC-AAC0-34AA-E236-03AE1F1885C5}"/>
          </ac:spMkLst>
        </pc:spChg>
        <pc:spChg chg="del mod">
          <ac:chgData name="Steve Jones" userId="829dc7ca-bf39-4411-8274-180fb71237df" providerId="ADAL" clId="{AFB16DA7-5C8B-4411-B255-951112A3E21C}" dt="2025-03-11T11:38:43.033" v="1393" actId="478"/>
          <ac:spMkLst>
            <pc:docMk/>
            <pc:sldMk cId="1946812693" sldId="5363"/>
            <ac:spMk id="10" creationId="{62272439-2F2D-4D6D-8228-DEC3F7C79D3E}"/>
          </ac:spMkLst>
        </pc:spChg>
        <pc:spChg chg="del">
          <ac:chgData name="Steve Jones" userId="829dc7ca-bf39-4411-8274-180fb71237df" providerId="ADAL" clId="{AFB16DA7-5C8B-4411-B255-951112A3E21C}" dt="2025-03-11T11:45:51.635" v="1470" actId="478"/>
          <ac:spMkLst>
            <pc:docMk/>
            <pc:sldMk cId="1946812693" sldId="5363"/>
            <ac:spMk id="12" creationId="{6AB7D2DC-3A7D-64AB-FC21-920BA321A504}"/>
          </ac:spMkLst>
        </pc:spChg>
        <pc:spChg chg="del">
          <ac:chgData name="Steve Jones" userId="829dc7ca-bf39-4411-8274-180fb71237df" providerId="ADAL" clId="{AFB16DA7-5C8B-4411-B255-951112A3E21C}" dt="2025-03-11T11:38:47.094" v="1395" actId="478"/>
          <ac:spMkLst>
            <pc:docMk/>
            <pc:sldMk cId="1946812693" sldId="5363"/>
            <ac:spMk id="16" creationId="{BCA6C3EF-12C0-1AEE-CE5E-06059018FB68}"/>
          </ac:spMkLst>
        </pc:spChg>
        <pc:spChg chg="del">
          <ac:chgData name="Steve Jones" userId="829dc7ca-bf39-4411-8274-180fb71237df" providerId="ADAL" clId="{AFB16DA7-5C8B-4411-B255-951112A3E21C}" dt="2025-03-11T11:38:44.988" v="1394" actId="478"/>
          <ac:spMkLst>
            <pc:docMk/>
            <pc:sldMk cId="1946812693" sldId="5363"/>
            <ac:spMk id="33" creationId="{29567CE5-921E-6E68-65C0-69A3C28C2304}"/>
          </ac:spMkLst>
        </pc:spChg>
        <pc:spChg chg="mod">
          <ac:chgData name="Steve Jones" userId="829dc7ca-bf39-4411-8274-180fb71237df" providerId="ADAL" clId="{AFB16DA7-5C8B-4411-B255-951112A3E21C}" dt="2025-03-11T11:45:54.083" v="1471" actId="1076"/>
          <ac:spMkLst>
            <pc:docMk/>
            <pc:sldMk cId="1946812693" sldId="5363"/>
            <ac:spMk id="36" creationId="{01ECCB34-B6E3-F354-D213-D15BAB60F7DA}"/>
          </ac:spMkLst>
        </pc:spChg>
        <pc:spChg chg="del mod">
          <ac:chgData name="Steve Jones" userId="829dc7ca-bf39-4411-8274-180fb71237df" providerId="ADAL" clId="{AFB16DA7-5C8B-4411-B255-951112A3E21C}" dt="2025-03-11T11:38:57.263" v="1411" actId="478"/>
          <ac:spMkLst>
            <pc:docMk/>
            <pc:sldMk cId="1946812693" sldId="5363"/>
            <ac:spMk id="37" creationId="{FF66F816-65BE-1D2B-FB8B-F5E6C30E5B62}"/>
          </ac:spMkLst>
        </pc:spChg>
        <pc:picChg chg="mod">
          <ac:chgData name="Steve Jones" userId="829dc7ca-bf39-4411-8274-180fb71237df" providerId="ADAL" clId="{AFB16DA7-5C8B-4411-B255-951112A3E21C}" dt="2025-03-11T11:39:49.048" v="1429" actId="1076"/>
          <ac:picMkLst>
            <pc:docMk/>
            <pc:sldMk cId="1946812693" sldId="5363"/>
            <ac:picMk id="11" creationId="{E4497A8C-336B-A2C1-3107-659BBB4B7CB7}"/>
          </ac:picMkLst>
        </pc:picChg>
      </pc:sldChg>
      <pc:sldChg chg="del">
        <pc:chgData name="Steve Jones" userId="829dc7ca-bf39-4411-8274-180fb71237df" providerId="ADAL" clId="{AFB16DA7-5C8B-4411-B255-951112A3E21C}" dt="2025-02-13T10:20:44.204" v="0" actId="2696"/>
        <pc:sldMkLst>
          <pc:docMk/>
          <pc:sldMk cId="3440023795" sldId="5364"/>
        </pc:sldMkLst>
      </pc:sldChg>
      <pc:sldChg chg="addSp delSp modSp mod">
        <pc:chgData name="Steve Jones" userId="829dc7ca-bf39-4411-8274-180fb71237df" providerId="ADAL" clId="{AFB16DA7-5C8B-4411-B255-951112A3E21C}" dt="2025-03-11T11:50:02.638" v="1518" actId="20577"/>
        <pc:sldMkLst>
          <pc:docMk/>
          <pc:sldMk cId="4205068785" sldId="5366"/>
        </pc:sldMkLst>
        <pc:spChg chg="mod">
          <ac:chgData name="Steve Jones" userId="829dc7ca-bf39-4411-8274-180fb71237df" providerId="ADAL" clId="{AFB16DA7-5C8B-4411-B255-951112A3E21C}" dt="2025-03-11T11:50:02.638" v="1518" actId="20577"/>
          <ac:spMkLst>
            <pc:docMk/>
            <pc:sldMk cId="4205068785" sldId="5366"/>
            <ac:spMk id="2" creationId="{7FE88347-0F24-5F02-4F95-B5884806B0BF}"/>
          </ac:spMkLst>
        </pc:spChg>
        <pc:spChg chg="mod">
          <ac:chgData name="Steve Jones" userId="829dc7ca-bf39-4411-8274-180fb71237df" providerId="ADAL" clId="{AFB16DA7-5C8B-4411-B255-951112A3E21C}" dt="2025-03-11T11:49:48.878" v="1506" actId="20577"/>
          <ac:spMkLst>
            <pc:docMk/>
            <pc:sldMk cId="4205068785" sldId="5366"/>
            <ac:spMk id="3" creationId="{3776184D-C9D9-8B36-1E2C-276EA750703D}"/>
          </ac:spMkLst>
        </pc:spChg>
        <pc:spChg chg="add mod">
          <ac:chgData name="Steve Jones" userId="829dc7ca-bf39-4411-8274-180fb71237df" providerId="ADAL" clId="{AFB16DA7-5C8B-4411-B255-951112A3E21C}" dt="2025-03-04T11:44:09.921" v="1335"/>
          <ac:spMkLst>
            <pc:docMk/>
            <pc:sldMk cId="4205068785" sldId="5366"/>
            <ac:spMk id="4" creationId="{C27FF060-4813-9C0C-EBEC-20102CACADF1}"/>
          </ac:spMkLst>
        </pc:spChg>
      </pc:sldChg>
      <pc:sldChg chg="addSp delSp modSp mod">
        <pc:chgData name="Steve Jones" userId="829dc7ca-bf39-4411-8274-180fb71237df" providerId="ADAL" clId="{AFB16DA7-5C8B-4411-B255-951112A3E21C}" dt="2025-03-11T11:43:10.519" v="1459" actId="1076"/>
        <pc:sldMkLst>
          <pc:docMk/>
          <pc:sldMk cId="503750588" sldId="5367"/>
        </pc:sldMkLst>
        <pc:spChg chg="mod">
          <ac:chgData name="Steve Jones" userId="829dc7ca-bf39-4411-8274-180fb71237df" providerId="ADAL" clId="{AFB16DA7-5C8B-4411-B255-951112A3E21C}" dt="2025-02-19T13:25:57.910" v="646" actId="255"/>
          <ac:spMkLst>
            <pc:docMk/>
            <pc:sldMk cId="503750588" sldId="5367"/>
            <ac:spMk id="3" creationId="{C7E032C1-E51C-6DDA-B429-99B8B9BD8850}"/>
          </ac:spMkLst>
        </pc:spChg>
        <pc:spChg chg="add mod">
          <ac:chgData name="Steve Jones" userId="829dc7ca-bf39-4411-8274-180fb71237df" providerId="ADAL" clId="{AFB16DA7-5C8B-4411-B255-951112A3E21C}" dt="2025-03-04T11:44:01.317" v="1333"/>
          <ac:spMkLst>
            <pc:docMk/>
            <pc:sldMk cId="503750588" sldId="5367"/>
            <ac:spMk id="6" creationId="{257BCA1D-3A35-5F77-A168-E36EDA4CC6D7}"/>
          </ac:spMkLst>
        </pc:spChg>
        <pc:spChg chg="add mod">
          <ac:chgData name="Steve Jones" userId="829dc7ca-bf39-4411-8274-180fb71237df" providerId="ADAL" clId="{AFB16DA7-5C8B-4411-B255-951112A3E21C}" dt="2025-03-11T11:43:10.519" v="1459" actId="1076"/>
          <ac:spMkLst>
            <pc:docMk/>
            <pc:sldMk cId="503750588" sldId="5367"/>
            <ac:spMk id="7" creationId="{7AEBED3B-BEA6-5708-DE83-C87847337619}"/>
          </ac:spMkLst>
        </pc:spChg>
        <pc:spChg chg="del">
          <ac:chgData name="Steve Jones" userId="829dc7ca-bf39-4411-8274-180fb71237df" providerId="ADAL" clId="{AFB16DA7-5C8B-4411-B255-951112A3E21C}" dt="2025-03-11T11:42:52.942" v="1457" actId="478"/>
          <ac:spMkLst>
            <pc:docMk/>
            <pc:sldMk cId="503750588" sldId="5367"/>
            <ac:spMk id="10" creationId="{D150D218-AA16-6DB4-C2EE-AEF02411BAA8}"/>
          </ac:spMkLst>
        </pc:spChg>
      </pc:sldChg>
      <pc:sldChg chg="addSp delSp modSp add del mod">
        <pc:chgData name="Steve Jones" userId="829dc7ca-bf39-4411-8274-180fb71237df" providerId="ADAL" clId="{AFB16DA7-5C8B-4411-B255-951112A3E21C}" dt="2025-03-04T11:44:05.651" v="1334"/>
        <pc:sldMkLst>
          <pc:docMk/>
          <pc:sldMk cId="3912511997" sldId="2147470851"/>
        </pc:sldMkLst>
        <pc:spChg chg="add mod">
          <ac:chgData name="Steve Jones" userId="829dc7ca-bf39-4411-8274-180fb71237df" providerId="ADAL" clId="{AFB16DA7-5C8B-4411-B255-951112A3E21C}" dt="2025-03-04T11:44:05.651" v="1334"/>
          <ac:spMkLst>
            <pc:docMk/>
            <pc:sldMk cId="3912511997" sldId="2147470851"/>
            <ac:spMk id="3" creationId="{3FD9BF2D-D778-8725-92E5-9ACD5BBB7A74}"/>
          </ac:spMkLst>
        </pc:spChg>
      </pc:sldChg>
      <pc:sldChg chg="del">
        <pc:chgData name="Steve Jones" userId="829dc7ca-bf39-4411-8274-180fb71237df" providerId="ADAL" clId="{AFB16DA7-5C8B-4411-B255-951112A3E21C}" dt="2025-02-13T10:47:43.456" v="261" actId="2696"/>
        <pc:sldMkLst>
          <pc:docMk/>
          <pc:sldMk cId="2472139321" sldId="2147470852"/>
        </pc:sldMkLst>
      </pc:sldChg>
      <pc:sldChg chg="addSp delSp modSp mod">
        <pc:chgData name="Steve Jones" userId="829dc7ca-bf39-4411-8274-180fb71237df" providerId="ADAL" clId="{AFB16DA7-5C8B-4411-B255-951112A3E21C}" dt="2025-03-11T11:42:27.547" v="1455" actId="1076"/>
        <pc:sldMkLst>
          <pc:docMk/>
          <pc:sldMk cId="692425515" sldId="2147470854"/>
        </pc:sldMkLst>
        <pc:spChg chg="add mod">
          <ac:chgData name="Steve Jones" userId="829dc7ca-bf39-4411-8274-180fb71237df" providerId="ADAL" clId="{AFB16DA7-5C8B-4411-B255-951112A3E21C}" dt="2025-03-04T11:43:57.407" v="1332"/>
          <ac:spMkLst>
            <pc:docMk/>
            <pc:sldMk cId="692425515" sldId="2147470854"/>
            <ac:spMk id="3" creationId="{3E507174-BDB2-7203-78D1-A6FCE7A67142}"/>
          </ac:spMkLst>
        </pc:spChg>
        <pc:spChg chg="mod">
          <ac:chgData name="Steve Jones" userId="829dc7ca-bf39-4411-8274-180fb71237df" providerId="ADAL" clId="{AFB16DA7-5C8B-4411-B255-951112A3E21C}" dt="2025-02-19T13:25:05.942" v="633" actId="20577"/>
          <ac:spMkLst>
            <pc:docMk/>
            <pc:sldMk cId="692425515" sldId="2147470854"/>
            <ac:spMk id="8" creationId="{3E22B2FA-4DAC-2F05-A97B-DE12C74CD209}"/>
          </ac:spMkLst>
        </pc:spChg>
        <pc:spChg chg="mod">
          <ac:chgData name="Steve Jones" userId="829dc7ca-bf39-4411-8274-180fb71237df" providerId="ADAL" clId="{AFB16DA7-5C8B-4411-B255-951112A3E21C}" dt="2025-03-11T11:42:23.123" v="1454" actId="403"/>
          <ac:spMkLst>
            <pc:docMk/>
            <pc:sldMk cId="692425515" sldId="2147470854"/>
            <ac:spMk id="12" creationId="{9398DC4C-9073-C194-97B9-07B30D1132E1}"/>
          </ac:spMkLst>
        </pc:spChg>
        <pc:picChg chg="mod">
          <ac:chgData name="Steve Jones" userId="829dc7ca-bf39-4411-8274-180fb71237df" providerId="ADAL" clId="{AFB16DA7-5C8B-4411-B255-951112A3E21C}" dt="2025-03-11T11:42:27.547" v="1455" actId="1076"/>
          <ac:picMkLst>
            <pc:docMk/>
            <pc:sldMk cId="692425515" sldId="2147470854"/>
            <ac:picMk id="11" creationId="{91D1E0DD-B7AE-AD61-CA77-2BA4CF6C3651}"/>
          </ac:picMkLst>
        </pc:picChg>
      </pc:sldChg>
      <pc:sldChg chg="addSp delSp modSp mod">
        <pc:chgData name="Steve Jones" userId="829dc7ca-bf39-4411-8274-180fb71237df" providerId="ADAL" clId="{AFB16DA7-5C8B-4411-B255-951112A3E21C}" dt="2025-03-04T11:44:36.471" v="1340"/>
        <pc:sldMkLst>
          <pc:docMk/>
          <pc:sldMk cId="1027572654" sldId="2147470862"/>
        </pc:sldMkLst>
        <pc:spChg chg="mod">
          <ac:chgData name="Steve Jones" userId="829dc7ca-bf39-4411-8274-180fb71237df" providerId="ADAL" clId="{AFB16DA7-5C8B-4411-B255-951112A3E21C}" dt="2025-02-19T13:32:13.129" v="770" actId="115"/>
          <ac:spMkLst>
            <pc:docMk/>
            <pc:sldMk cId="1027572654" sldId="2147470862"/>
            <ac:spMk id="2" creationId="{68C69E78-AEF4-942A-B271-25DADA7D4ED3}"/>
          </ac:spMkLst>
        </pc:spChg>
        <pc:spChg chg="add mod">
          <ac:chgData name="Steve Jones" userId="829dc7ca-bf39-4411-8274-180fb71237df" providerId="ADAL" clId="{AFB16DA7-5C8B-4411-B255-951112A3E21C}" dt="2025-03-04T11:44:36.471" v="1340"/>
          <ac:spMkLst>
            <pc:docMk/>
            <pc:sldMk cId="1027572654" sldId="2147470862"/>
            <ac:spMk id="6" creationId="{550B51F8-A0BE-FEB2-7359-9C60520F3D5A}"/>
          </ac:spMkLst>
        </pc:spChg>
        <pc:spChg chg="mod">
          <ac:chgData name="Steve Jones" userId="829dc7ca-bf39-4411-8274-180fb71237df" providerId="ADAL" clId="{AFB16DA7-5C8B-4411-B255-951112A3E21C}" dt="2025-03-04T11:38:14.096" v="1146" actId="20577"/>
          <ac:spMkLst>
            <pc:docMk/>
            <pc:sldMk cId="1027572654" sldId="2147470862"/>
            <ac:spMk id="7" creationId="{732B7775-E37B-AA86-A5EE-348CE3FF61D6}"/>
          </ac:spMkLst>
        </pc:spChg>
      </pc:sldChg>
      <pc:sldChg chg="addSp delSp modSp mod">
        <pc:chgData name="Steve Jones" userId="829dc7ca-bf39-4411-8274-180fb71237df" providerId="ADAL" clId="{AFB16DA7-5C8B-4411-B255-951112A3E21C}" dt="2025-03-11T11:51:12.801" v="1539" actId="20577"/>
        <pc:sldMkLst>
          <pc:docMk/>
          <pc:sldMk cId="3626168280" sldId="2147470863"/>
        </pc:sldMkLst>
        <pc:spChg chg="mod">
          <ac:chgData name="Steve Jones" userId="829dc7ca-bf39-4411-8274-180fb71237df" providerId="ADAL" clId="{AFB16DA7-5C8B-4411-B255-951112A3E21C}" dt="2025-02-19T13:31:51.722" v="768" actId="115"/>
          <ac:spMkLst>
            <pc:docMk/>
            <pc:sldMk cId="3626168280" sldId="2147470863"/>
            <ac:spMk id="2" creationId="{F81F0C8B-2ECD-77E2-1CD1-CD8754D01552}"/>
          </ac:spMkLst>
        </pc:spChg>
        <pc:spChg chg="add mod">
          <ac:chgData name="Steve Jones" userId="829dc7ca-bf39-4411-8274-180fb71237df" providerId="ADAL" clId="{AFB16DA7-5C8B-4411-B255-951112A3E21C}" dt="2025-03-04T11:44:28.373" v="1338"/>
          <ac:spMkLst>
            <pc:docMk/>
            <pc:sldMk cId="3626168280" sldId="2147470863"/>
            <ac:spMk id="6" creationId="{8C7D1CC7-47CA-E553-8010-D8E0699B97C1}"/>
          </ac:spMkLst>
        </pc:spChg>
        <pc:spChg chg="mod">
          <ac:chgData name="Steve Jones" userId="829dc7ca-bf39-4411-8274-180fb71237df" providerId="ADAL" clId="{AFB16DA7-5C8B-4411-B255-951112A3E21C}" dt="2025-03-11T11:51:12.801" v="1539" actId="20577"/>
          <ac:spMkLst>
            <pc:docMk/>
            <pc:sldMk cId="3626168280" sldId="2147470863"/>
            <ac:spMk id="7" creationId="{6C274C24-A249-8D13-3F66-5E21618AC9BD}"/>
          </ac:spMkLst>
        </pc:spChg>
      </pc:sldChg>
      <pc:sldChg chg="addSp delSp modSp mod">
        <pc:chgData name="Steve Jones" userId="829dc7ca-bf39-4411-8274-180fb71237df" providerId="ADAL" clId="{AFB16DA7-5C8B-4411-B255-951112A3E21C}" dt="2025-03-04T11:44:32.508" v="1339"/>
        <pc:sldMkLst>
          <pc:docMk/>
          <pc:sldMk cId="2767449738" sldId="2147470864"/>
        </pc:sldMkLst>
        <pc:spChg chg="mod">
          <ac:chgData name="Steve Jones" userId="829dc7ca-bf39-4411-8274-180fb71237df" providerId="ADAL" clId="{AFB16DA7-5C8B-4411-B255-951112A3E21C}" dt="2025-02-19T13:31:57.914" v="769" actId="115"/>
          <ac:spMkLst>
            <pc:docMk/>
            <pc:sldMk cId="2767449738" sldId="2147470864"/>
            <ac:spMk id="2" creationId="{83F6D70D-2708-B8AB-B77D-6EE14D6D94CA}"/>
          </ac:spMkLst>
        </pc:spChg>
        <pc:spChg chg="add mod">
          <ac:chgData name="Steve Jones" userId="829dc7ca-bf39-4411-8274-180fb71237df" providerId="ADAL" clId="{AFB16DA7-5C8B-4411-B255-951112A3E21C}" dt="2025-03-04T11:44:32.508" v="1339"/>
          <ac:spMkLst>
            <pc:docMk/>
            <pc:sldMk cId="2767449738" sldId="2147470864"/>
            <ac:spMk id="6" creationId="{CBB02019-D3B7-C97A-59BE-8335889F3783}"/>
          </ac:spMkLst>
        </pc:spChg>
        <pc:spChg chg="mod">
          <ac:chgData name="Steve Jones" userId="829dc7ca-bf39-4411-8274-180fb71237df" providerId="ADAL" clId="{AFB16DA7-5C8B-4411-B255-951112A3E21C}" dt="2025-03-04T11:34:05.099" v="1011" actId="20577"/>
          <ac:spMkLst>
            <pc:docMk/>
            <pc:sldMk cId="2767449738" sldId="2147470864"/>
            <ac:spMk id="7" creationId="{49E5A5B2-9E2B-4DE6-0995-750C5B8A2847}"/>
          </ac:spMkLst>
        </pc:spChg>
      </pc:sldChg>
      <pc:sldChg chg="add del">
        <pc:chgData name="Steve Jones" userId="829dc7ca-bf39-4411-8274-180fb71237df" providerId="ADAL" clId="{AFB16DA7-5C8B-4411-B255-951112A3E21C}" dt="2025-02-26T14:58:59.935" v="788" actId="47"/>
        <pc:sldMkLst>
          <pc:docMk/>
          <pc:sldMk cId="3367478335" sldId="2147470865"/>
        </pc:sldMkLst>
      </pc:sldChg>
      <pc:sldMasterChg chg="modSldLayout">
        <pc:chgData name="Steve Jones" userId="829dc7ca-bf39-4411-8274-180fb71237df" providerId="ADAL" clId="{AFB16DA7-5C8B-4411-B255-951112A3E21C}" dt="2025-02-26T15:01:27.105" v="815" actId="20577"/>
        <pc:sldMasterMkLst>
          <pc:docMk/>
          <pc:sldMasterMk cId="2949552158" sldId="2147483648"/>
        </pc:sldMasterMkLst>
        <pc:sldLayoutChg chg="modSp mod">
          <pc:chgData name="Steve Jones" userId="829dc7ca-bf39-4411-8274-180fb71237df" providerId="ADAL" clId="{AFB16DA7-5C8B-4411-B255-951112A3E21C}" dt="2025-02-26T15:01:27.105" v="815" actId="20577"/>
          <pc:sldLayoutMkLst>
            <pc:docMk/>
            <pc:sldMasterMk cId="2949552158" sldId="2147483648"/>
            <pc:sldLayoutMk cId="3361853361" sldId="2147483677"/>
          </pc:sldLayoutMkLst>
          <pc:spChg chg="mod">
            <ac:chgData name="Steve Jones" userId="829dc7ca-bf39-4411-8274-180fb71237df" providerId="ADAL" clId="{AFB16DA7-5C8B-4411-B255-951112A3E21C}" dt="2025-02-26T15:01:27.105" v="815" actId="20577"/>
            <ac:spMkLst>
              <pc:docMk/>
              <pc:sldMasterMk cId="2949552158" sldId="2147483648"/>
              <pc:sldLayoutMk cId="3361853361" sldId="2147483677"/>
              <ac:spMk id="4" creationId="{9E7BB4FB-E3FF-4A69-A959-449387576DEA}"/>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Piece</a:t>
            </a:r>
            <a:r>
              <a:rPr lang="en-US" baseline="0"/>
              <a:t> to Piece Variation of Power Consumption </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areaChart>
        <c:grouping val="stacked"/>
        <c:varyColors val="0"/>
        <c:ser>
          <c:idx val="0"/>
          <c:order val="0"/>
          <c:tx>
            <c:strRef>
              <c:f>'[PowerConsumption_statistics-Lightrend.xlsx]Analyse'!$D$2</c:f>
              <c:strCache>
                <c:ptCount val="1"/>
                <c:pt idx="0">
                  <c:v>Qty(pcs）</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cat>
            <c:numRef>
              <c:f>'[PowerConsumption_statistics-Lightrend.xlsx]Analyse'!$E$3:$E$11</c:f>
              <c:numCache>
                <c:formatCode>General</c:formatCode>
                <c:ptCount val="9"/>
                <c:pt idx="0">
                  <c:v>0.48179999999999995</c:v>
                </c:pt>
                <c:pt idx="1">
                  <c:v>0.48509999999999998</c:v>
                </c:pt>
                <c:pt idx="2">
                  <c:v>0.4884</c:v>
                </c:pt>
                <c:pt idx="3">
                  <c:v>0.49169999999999997</c:v>
                </c:pt>
                <c:pt idx="4">
                  <c:v>0.495</c:v>
                </c:pt>
                <c:pt idx="5">
                  <c:v>0.49829999999999997</c:v>
                </c:pt>
                <c:pt idx="6">
                  <c:v>0.50159999999999993</c:v>
                </c:pt>
                <c:pt idx="7">
                  <c:v>0.50490000000000002</c:v>
                </c:pt>
                <c:pt idx="8">
                  <c:v>0.50819999999999999</c:v>
                </c:pt>
              </c:numCache>
            </c:numRef>
          </c:cat>
          <c:val>
            <c:numRef>
              <c:f>'[PowerConsumption_statistics-Lightrend.xlsx]Analyse'!$D$3:$D$11</c:f>
              <c:numCache>
                <c:formatCode>General</c:formatCode>
                <c:ptCount val="9"/>
                <c:pt idx="0">
                  <c:v>1</c:v>
                </c:pt>
                <c:pt idx="1">
                  <c:v>79</c:v>
                </c:pt>
                <c:pt idx="2">
                  <c:v>384</c:v>
                </c:pt>
                <c:pt idx="3">
                  <c:v>522</c:v>
                </c:pt>
                <c:pt idx="4">
                  <c:v>503</c:v>
                </c:pt>
                <c:pt idx="5">
                  <c:v>155</c:v>
                </c:pt>
                <c:pt idx="6">
                  <c:v>49</c:v>
                </c:pt>
                <c:pt idx="7">
                  <c:v>5</c:v>
                </c:pt>
                <c:pt idx="8">
                  <c:v>2</c:v>
                </c:pt>
              </c:numCache>
            </c:numRef>
          </c:val>
          <c:extLst>
            <c:ext xmlns:c16="http://schemas.microsoft.com/office/drawing/2014/chart" uri="{C3380CC4-5D6E-409C-BE32-E72D297353CC}">
              <c16:uniqueId val="{00000000-4D63-41A1-BE57-2232E26204D6}"/>
            </c:ext>
          </c:extLst>
        </c:ser>
        <c:dLbls>
          <c:showLegendKey val="0"/>
          <c:showVal val="0"/>
          <c:showCatName val="0"/>
          <c:showSerName val="0"/>
          <c:showPercent val="0"/>
          <c:showBubbleSize val="0"/>
        </c:dLbls>
        <c:axId val="900967152"/>
        <c:axId val="894719840"/>
      </c:areaChart>
      <c:catAx>
        <c:axId val="90096715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de-DE"/>
                  <a:t>Transceiver Power Consumption [W]</a:t>
                </a:r>
              </a:p>
            </c:rich>
          </c:tx>
          <c:layout>
            <c:manualLayout>
              <c:xMode val="edge"/>
              <c:yMode val="edge"/>
              <c:x val="0.35386323071349524"/>
              <c:y val="0.8847834086092432"/>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0"/>
        <c:majorTickMark val="out"/>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894719840"/>
        <c:crosses val="autoZero"/>
        <c:auto val="1"/>
        <c:lblAlgn val="ctr"/>
        <c:lblOffset val="100"/>
        <c:noMultiLvlLbl val="0"/>
      </c:catAx>
      <c:valAx>
        <c:axId val="89471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de-DE"/>
                  <a:t>Quantity [pcs]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90096715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50000"/>
                    <a:lumOff val="50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24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05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7.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2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elfol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F23531-9F9C-49D8-87D7-35D45C14B6A8}"/>
              </a:ext>
            </a:extLst>
          </p:cNvPr>
          <p:cNvSpPr>
            <a:spLocks/>
          </p:cNvSpPr>
          <p:nvPr userDrawn="1"/>
        </p:nvSpPr>
        <p:spPr bwMode="gray">
          <a:xfrm>
            <a:off x="190500" y="188913"/>
            <a:ext cx="11809413" cy="6480175"/>
          </a:xfrm>
          <a:prstGeom prst="rect">
            <a:avLst/>
          </a:prstGeom>
          <a:solidFill>
            <a:srgbClr val="EB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14592C-7B24-4F44-BB40-5A4555A2A689}"/>
              </a:ext>
            </a:extLst>
          </p:cNvPr>
          <p:cNvSpPr>
            <a:spLocks noGrp="1"/>
          </p:cNvSpPr>
          <p:nvPr>
            <p:ph type="ctrTitle"/>
          </p:nvPr>
        </p:nvSpPr>
        <p:spPr>
          <a:xfrm>
            <a:off x="550863" y="549275"/>
            <a:ext cx="11088687" cy="5740980"/>
          </a:xfrm>
        </p:spPr>
        <p:txBody>
          <a:bodyPr anchor="ctr" anchorCtr="0"/>
          <a:lstStyle>
            <a:lvl1pPr algn="l">
              <a:lnSpc>
                <a:spcPct val="83000"/>
              </a:lnSpc>
              <a:tabLst>
                <a:tab pos="5114925" algn="l"/>
              </a:tabLst>
              <a:defRPr sz="6000">
                <a:solidFill>
                  <a:srgbClr val="365888"/>
                </a:solidFill>
              </a:defRPr>
            </a:lvl1pPr>
          </a:lstStyle>
          <a:p>
            <a:r>
              <a:rPr lang="en-US"/>
              <a:t>Mastertitelformat bearbeiten</a:t>
            </a:r>
            <a:endParaRPr lang="en-US" dirty="0"/>
          </a:p>
        </p:txBody>
      </p:sp>
      <p:sp>
        <p:nvSpPr>
          <p:cNvPr id="5" name="Footer Placeholder 4">
            <a:extLst>
              <a:ext uri="{FF2B5EF4-FFF2-40B4-BE49-F238E27FC236}">
                <a16:creationId xmlns:a16="http://schemas.microsoft.com/office/drawing/2014/main" id="{BBAE7BF3-B2D9-4662-90A0-C592B02A41B6}"/>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8D47ACFA-B02C-45EC-877E-ADF678F33611}"/>
              </a:ext>
            </a:extLst>
          </p:cNvPr>
          <p:cNvSpPr>
            <a:spLocks noGrp="1"/>
          </p:cNvSpPr>
          <p:nvPr>
            <p:ph type="sldNum" sz="quarter" idx="12"/>
          </p:nvPr>
        </p:nvSpPr>
        <p:spPr/>
        <p:txBody>
          <a:bodyPr/>
          <a:lstStyle/>
          <a:p>
            <a:fld id="{87FDA9FA-9CDA-4493-AA1C-CE8D46029D0E}" type="slidenum">
              <a:rPr lang="en-US" smtClean="0"/>
              <a:pPr/>
              <a:t>‹#›</a:t>
            </a:fld>
            <a:endParaRPr lang="en-US" dirty="0"/>
          </a:p>
        </p:txBody>
      </p:sp>
      <p:grpSp>
        <p:nvGrpSpPr>
          <p:cNvPr id="7" name="Group 6">
            <a:extLst>
              <a:ext uri="{FF2B5EF4-FFF2-40B4-BE49-F238E27FC236}">
                <a16:creationId xmlns:a16="http://schemas.microsoft.com/office/drawing/2014/main" id="{D613D00E-8706-4898-ACB4-A47A1122E97B}"/>
              </a:ext>
            </a:extLst>
          </p:cNvPr>
          <p:cNvGrpSpPr>
            <a:grpSpLocks noChangeAspect="1"/>
          </p:cNvGrpSpPr>
          <p:nvPr userDrawn="1">
            <p:custDataLst>
              <p:tags r:id="rId2"/>
            </p:custDataLst>
          </p:nvPr>
        </p:nvGrpSpPr>
        <p:grpSpPr>
          <a:xfrm>
            <a:off x="9824803" y="371242"/>
            <a:ext cx="1994400" cy="179995"/>
            <a:chOff x="6511594" y="2904064"/>
            <a:chExt cx="4749355" cy="428625"/>
          </a:xfrm>
          <a:solidFill>
            <a:srgbClr val="365888"/>
          </a:solidFill>
        </p:grpSpPr>
        <p:sp>
          <p:nvSpPr>
            <p:cNvPr id="10" name="Freeform: Shape 9">
              <a:extLst>
                <a:ext uri="{FF2B5EF4-FFF2-40B4-BE49-F238E27FC236}">
                  <a16:creationId xmlns:a16="http://schemas.microsoft.com/office/drawing/2014/main" id="{0AA18F00-B2A3-4A6B-8618-A43C1AFC8B41}"/>
                </a:ext>
              </a:extLst>
            </p:cNvPr>
            <p:cNvSpPr/>
            <p:nvPr/>
          </p:nvSpPr>
          <p:spPr>
            <a:xfrm>
              <a:off x="6511594" y="2910269"/>
              <a:ext cx="381000" cy="409575"/>
            </a:xfrm>
            <a:custGeom>
              <a:avLst/>
              <a:gdLst>
                <a:gd name="connsiteX0" fmla="*/ 0 w 381000"/>
                <a:gd name="connsiteY0" fmla="*/ 0 h 409575"/>
                <a:gd name="connsiteX1" fmla="*/ 146113 w 381000"/>
                <a:gd name="connsiteY1" fmla="*/ 0 h 409575"/>
                <a:gd name="connsiteX2" fmla="*/ 146113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1939 h 409575"/>
                <a:gd name="connsiteX9" fmla="*/ 146113 w 381000"/>
                <a:gd name="connsiteY9" fmla="*/ 271939 h 409575"/>
                <a:gd name="connsiteX10" fmla="*/ 146113 w 381000"/>
                <a:gd name="connsiteY10" fmla="*/ 416909 h 409575"/>
                <a:gd name="connsiteX11" fmla="*/ 0 w 381000"/>
                <a:gd name="connsiteY11" fmla="*/ 4169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3" y="0"/>
                  </a:lnTo>
                  <a:lnTo>
                    <a:pt x="146113" y="140589"/>
                  </a:lnTo>
                  <a:lnTo>
                    <a:pt x="239078" y="140589"/>
                  </a:lnTo>
                  <a:lnTo>
                    <a:pt x="239078" y="0"/>
                  </a:lnTo>
                  <a:lnTo>
                    <a:pt x="385191" y="0"/>
                  </a:lnTo>
                  <a:lnTo>
                    <a:pt x="385191" y="417290"/>
                  </a:lnTo>
                  <a:lnTo>
                    <a:pt x="239078" y="417290"/>
                  </a:lnTo>
                  <a:lnTo>
                    <a:pt x="239078" y="271939"/>
                  </a:lnTo>
                  <a:lnTo>
                    <a:pt x="146113" y="271939"/>
                  </a:lnTo>
                  <a:lnTo>
                    <a:pt x="146113" y="416909"/>
                  </a:lnTo>
                  <a:lnTo>
                    <a:pt x="0" y="416909"/>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767F97B-A65C-4988-9842-E3F34B70734B}"/>
                </a:ext>
              </a:extLst>
            </p:cNvPr>
            <p:cNvSpPr/>
            <p:nvPr/>
          </p:nvSpPr>
          <p:spPr>
            <a:xfrm>
              <a:off x="6950410" y="2910840"/>
              <a:ext cx="381000" cy="419100"/>
            </a:xfrm>
            <a:custGeom>
              <a:avLst/>
              <a:gdLst>
                <a:gd name="connsiteX0" fmla="*/ 386334 w 381000"/>
                <a:gd name="connsiteY0" fmla="*/ 0 h 419100"/>
                <a:gd name="connsiteX1" fmla="*/ 386334 w 381000"/>
                <a:gd name="connsiteY1" fmla="*/ 246793 h 419100"/>
                <a:gd name="connsiteX2" fmla="*/ 193167 w 381000"/>
                <a:gd name="connsiteY2" fmla="*/ 423863 h 419100"/>
                <a:gd name="connsiteX3" fmla="*/ 0 w 381000"/>
                <a:gd name="connsiteY3" fmla="*/ 246793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793"/>
                  </a:lnTo>
                  <a:cubicBezTo>
                    <a:pt x="386334" y="368522"/>
                    <a:pt x="310134" y="423863"/>
                    <a:pt x="193167" y="423863"/>
                  </a:cubicBezTo>
                  <a:cubicBezTo>
                    <a:pt x="76200" y="423863"/>
                    <a:pt x="0" y="368522"/>
                    <a:pt x="0" y="246793"/>
                  </a:cubicBezTo>
                  <a:lnTo>
                    <a:pt x="0" y="0"/>
                  </a:lnTo>
                  <a:lnTo>
                    <a:pt x="151638" y="0"/>
                  </a:lnTo>
                  <a:lnTo>
                    <a:pt x="151638" y="232410"/>
                  </a:lnTo>
                  <a:cubicBezTo>
                    <a:pt x="151638" y="265081"/>
                    <a:pt x="152686" y="293846"/>
                    <a:pt x="193167" y="293846"/>
                  </a:cubicBezTo>
                  <a:cubicBezTo>
                    <a:pt x="233648"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293917A-1478-40B6-92E3-6DAB833C1293}"/>
                </a:ext>
              </a:extLst>
            </p:cNvPr>
            <p:cNvSpPr/>
            <p:nvPr/>
          </p:nvSpPr>
          <p:spPr>
            <a:xfrm>
              <a:off x="7389894" y="2910269"/>
              <a:ext cx="352425" cy="409575"/>
            </a:xfrm>
            <a:custGeom>
              <a:avLst/>
              <a:gdLst>
                <a:gd name="connsiteX0" fmla="*/ 0 w 352425"/>
                <a:gd name="connsiteY0" fmla="*/ 0 h 409575"/>
                <a:gd name="connsiteX1" fmla="*/ 176498 w 352425"/>
                <a:gd name="connsiteY1" fmla="*/ 0 h 409575"/>
                <a:gd name="connsiteX2" fmla="*/ 339757 w 352425"/>
                <a:gd name="connsiteY2" fmla="*/ 115633 h 409575"/>
                <a:gd name="connsiteX3" fmla="*/ 284988 w 352425"/>
                <a:gd name="connsiteY3" fmla="*/ 199739 h 409575"/>
                <a:gd name="connsiteX4" fmla="*/ 284988 w 352425"/>
                <a:gd name="connsiteY4" fmla="*/ 203073 h 409575"/>
                <a:gd name="connsiteX5" fmla="*/ 359093 w 352425"/>
                <a:gd name="connsiteY5" fmla="*/ 302133 h 409575"/>
                <a:gd name="connsiteX6" fmla="*/ 206693 w 352425"/>
                <a:gd name="connsiteY6" fmla="*/ 417290 h 409575"/>
                <a:gd name="connsiteX7" fmla="*/ 0 w 352425"/>
                <a:gd name="connsiteY7" fmla="*/ 417290 h 409575"/>
                <a:gd name="connsiteX8" fmla="*/ 154400 w 352425"/>
                <a:gd name="connsiteY8" fmla="*/ 160496 h 409575"/>
                <a:gd name="connsiteX9" fmla="*/ 201454 w 352425"/>
                <a:gd name="connsiteY9" fmla="*/ 129540 h 409575"/>
                <a:gd name="connsiteX10" fmla="*/ 151067 w 352425"/>
                <a:gd name="connsiteY10" fmla="*/ 100965 h 409575"/>
                <a:gd name="connsiteX11" fmla="*/ 140589 w 352425"/>
                <a:gd name="connsiteY11" fmla="*/ 100965 h 409575"/>
                <a:gd name="connsiteX12" fmla="*/ 140589 w 352425"/>
                <a:gd name="connsiteY12" fmla="*/ 160687 h 409575"/>
                <a:gd name="connsiteX13" fmla="*/ 140589 w 352425"/>
                <a:gd name="connsiteY13" fmla="*/ 317659 h 409575"/>
                <a:gd name="connsiteX14" fmla="*/ 157734 w 352425"/>
                <a:gd name="connsiteY14" fmla="*/ 317659 h 409575"/>
                <a:gd name="connsiteX15" fmla="*/ 218599 w 352425"/>
                <a:gd name="connsiteY15" fmla="*/ 282797 h 409575"/>
                <a:gd name="connsiteX16" fmla="*/ 155543 w 352425"/>
                <a:gd name="connsiteY16" fmla="*/ 248507 h 409575"/>
                <a:gd name="connsiteX17" fmla="*/ 140589 w 352425"/>
                <a:gd name="connsiteY17" fmla="*/ 24850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409575">
                  <a:moveTo>
                    <a:pt x="0" y="0"/>
                  </a:moveTo>
                  <a:lnTo>
                    <a:pt x="176498" y="0"/>
                  </a:lnTo>
                  <a:cubicBezTo>
                    <a:pt x="257366" y="0"/>
                    <a:pt x="339757" y="19050"/>
                    <a:pt x="339757" y="115633"/>
                  </a:cubicBezTo>
                  <a:cubicBezTo>
                    <a:pt x="339757" y="152114"/>
                    <a:pt x="321469" y="188119"/>
                    <a:pt x="284988" y="199739"/>
                  </a:cubicBezTo>
                  <a:lnTo>
                    <a:pt x="284988" y="203073"/>
                  </a:lnTo>
                  <a:cubicBezTo>
                    <a:pt x="330327" y="219170"/>
                    <a:pt x="359093" y="252317"/>
                    <a:pt x="359093" y="302133"/>
                  </a:cubicBezTo>
                  <a:cubicBezTo>
                    <a:pt x="359093" y="387858"/>
                    <a:pt x="279368" y="417290"/>
                    <a:pt x="206693" y="417290"/>
                  </a:cubicBezTo>
                  <a:lnTo>
                    <a:pt x="0" y="417290"/>
                  </a:lnTo>
                  <a:close/>
                  <a:moveTo>
                    <a:pt x="154400" y="160496"/>
                  </a:moveTo>
                  <a:cubicBezTo>
                    <a:pt x="176498" y="160496"/>
                    <a:pt x="201454" y="158305"/>
                    <a:pt x="201454" y="129540"/>
                  </a:cubicBezTo>
                  <a:cubicBezTo>
                    <a:pt x="201454" y="98584"/>
                    <a:pt x="172879" y="100965"/>
                    <a:pt x="151067" y="100965"/>
                  </a:cubicBezTo>
                  <a:lnTo>
                    <a:pt x="140589" y="100965"/>
                  </a:lnTo>
                  <a:lnTo>
                    <a:pt x="140589" y="160687"/>
                  </a:lnTo>
                  <a:close/>
                  <a:moveTo>
                    <a:pt x="140589" y="317659"/>
                  </a:moveTo>
                  <a:lnTo>
                    <a:pt x="157734" y="317659"/>
                  </a:lnTo>
                  <a:cubicBezTo>
                    <a:pt x="182594" y="317659"/>
                    <a:pt x="218599" y="317087"/>
                    <a:pt x="218599" y="282797"/>
                  </a:cubicBezTo>
                  <a:cubicBezTo>
                    <a:pt x="218599" y="248507"/>
                    <a:pt x="179832" y="248507"/>
                    <a:pt x="155543" y="248507"/>
                  </a:cubicBezTo>
                  <a:lnTo>
                    <a:pt x="140589" y="248507"/>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38F3CEE9-0415-44DB-BFAB-8D1E6A30A91D}"/>
                </a:ext>
              </a:extLst>
            </p:cNvPr>
            <p:cNvSpPr/>
            <p:nvPr/>
          </p:nvSpPr>
          <p:spPr>
            <a:xfrm>
              <a:off x="7791753" y="2910269"/>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686 w 276225"/>
                <a:gd name="connsiteY3" fmla="*/ 114300 h 409575"/>
                <a:gd name="connsiteX4" fmla="*/ 152686 w 276225"/>
                <a:gd name="connsiteY4" fmla="*/ 154210 h 409575"/>
                <a:gd name="connsiteX5" fmla="*/ 269462 w 276225"/>
                <a:gd name="connsiteY5" fmla="*/ 154210 h 409575"/>
                <a:gd name="connsiteX6" fmla="*/ 269462 w 276225"/>
                <a:gd name="connsiteY6" fmla="*/ 262414 h 409575"/>
                <a:gd name="connsiteX7" fmla="*/ 152686 w 276225"/>
                <a:gd name="connsiteY7" fmla="*/ 262414 h 409575"/>
                <a:gd name="connsiteX8" fmla="*/ 152686 w 276225"/>
                <a:gd name="connsiteY8" fmla="*/ 303371 h 409575"/>
                <a:gd name="connsiteX9" fmla="*/ 284607 w 276225"/>
                <a:gd name="connsiteY9" fmla="*/ 303371 h 409575"/>
                <a:gd name="connsiteX10" fmla="*/ 284607 w 276225"/>
                <a:gd name="connsiteY10" fmla="*/ 417671 h 409575"/>
                <a:gd name="connsiteX11" fmla="*/ 0 w 276225"/>
                <a:gd name="connsiteY11" fmla="*/ 41767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686" y="114300"/>
                  </a:lnTo>
                  <a:lnTo>
                    <a:pt x="152686" y="154210"/>
                  </a:lnTo>
                  <a:lnTo>
                    <a:pt x="269462" y="154210"/>
                  </a:lnTo>
                  <a:lnTo>
                    <a:pt x="269462" y="262414"/>
                  </a:lnTo>
                  <a:lnTo>
                    <a:pt x="152686" y="262414"/>
                  </a:lnTo>
                  <a:lnTo>
                    <a:pt x="152686" y="303371"/>
                  </a:lnTo>
                  <a:lnTo>
                    <a:pt x="284607" y="303371"/>
                  </a:lnTo>
                  <a:lnTo>
                    <a:pt x="284607" y="417671"/>
                  </a:lnTo>
                  <a:lnTo>
                    <a:pt x="0" y="417671"/>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C604898-FEEB-47E7-A8A5-D7A25B6A8C35}"/>
                </a:ext>
              </a:extLst>
            </p:cNvPr>
            <p:cNvSpPr/>
            <p:nvPr/>
          </p:nvSpPr>
          <p:spPr>
            <a:xfrm>
              <a:off x="8131510" y="2910269"/>
              <a:ext cx="390525" cy="409575"/>
            </a:xfrm>
            <a:custGeom>
              <a:avLst/>
              <a:gdLst>
                <a:gd name="connsiteX0" fmla="*/ 0 w 390525"/>
                <a:gd name="connsiteY0" fmla="*/ 0 h 409575"/>
                <a:gd name="connsiteX1" fmla="*/ 182975 w 390525"/>
                <a:gd name="connsiteY1" fmla="*/ 0 h 409575"/>
                <a:gd name="connsiteX2" fmla="*/ 356711 w 390525"/>
                <a:gd name="connsiteY2" fmla="*/ 145066 h 409575"/>
                <a:gd name="connsiteX3" fmla="*/ 275939 w 390525"/>
                <a:gd name="connsiteY3" fmla="*/ 253460 h 409575"/>
                <a:gd name="connsiteX4" fmla="*/ 275939 w 390525"/>
                <a:gd name="connsiteY4" fmla="*/ 256794 h 409575"/>
                <a:gd name="connsiteX5" fmla="*/ 301371 w 390525"/>
                <a:gd name="connsiteY5" fmla="*/ 281749 h 409575"/>
                <a:gd name="connsiteX6" fmla="*/ 392525 w 390525"/>
                <a:gd name="connsiteY6" fmla="*/ 417290 h 409575"/>
                <a:gd name="connsiteX7" fmla="*/ 217551 w 390525"/>
                <a:gd name="connsiteY7" fmla="*/ 417290 h 409575"/>
                <a:gd name="connsiteX8" fmla="*/ 150876 w 390525"/>
                <a:gd name="connsiteY8" fmla="*/ 283369 h 409575"/>
                <a:gd name="connsiteX9" fmla="*/ 148114 w 390525"/>
                <a:gd name="connsiteY9" fmla="*/ 283369 h 409575"/>
                <a:gd name="connsiteX10" fmla="*/ 148114 w 390525"/>
                <a:gd name="connsiteY10" fmla="*/ 417290 h 409575"/>
                <a:gd name="connsiteX11" fmla="*/ 0 w 390525"/>
                <a:gd name="connsiteY11" fmla="*/ 417290 h 409575"/>
                <a:gd name="connsiteX12" fmla="*/ 148304 w 390525"/>
                <a:gd name="connsiteY12" fmla="*/ 184880 h 409575"/>
                <a:gd name="connsiteX13" fmla="*/ 158782 w 390525"/>
                <a:gd name="connsiteY13" fmla="*/ 184880 h 409575"/>
                <a:gd name="connsiteX14" fmla="*/ 208597 w 390525"/>
                <a:gd name="connsiteY14" fmla="*/ 150019 h 409575"/>
                <a:gd name="connsiteX15" fmla="*/ 159925 w 390525"/>
                <a:gd name="connsiteY15" fmla="*/ 114014 h 409575"/>
                <a:gd name="connsiteX16" fmla="*/ 148304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2975" y="0"/>
                  </a:lnTo>
                  <a:cubicBezTo>
                    <a:pt x="276987" y="0"/>
                    <a:pt x="356711" y="39814"/>
                    <a:pt x="356711" y="145066"/>
                  </a:cubicBezTo>
                  <a:cubicBezTo>
                    <a:pt x="356711" y="208121"/>
                    <a:pt x="332422" y="234696"/>
                    <a:pt x="275939" y="253460"/>
                  </a:cubicBezTo>
                  <a:lnTo>
                    <a:pt x="275939" y="256794"/>
                  </a:lnTo>
                  <a:cubicBezTo>
                    <a:pt x="285745" y="263640"/>
                    <a:pt x="294340" y="272075"/>
                    <a:pt x="301371" y="281749"/>
                  </a:cubicBezTo>
                  <a:lnTo>
                    <a:pt x="392525" y="417290"/>
                  </a:lnTo>
                  <a:lnTo>
                    <a:pt x="217551" y="417290"/>
                  </a:lnTo>
                  <a:lnTo>
                    <a:pt x="150876" y="283369"/>
                  </a:lnTo>
                  <a:lnTo>
                    <a:pt x="148114" y="283369"/>
                  </a:lnTo>
                  <a:lnTo>
                    <a:pt x="148114" y="417290"/>
                  </a:lnTo>
                  <a:lnTo>
                    <a:pt x="0" y="417290"/>
                  </a:lnTo>
                  <a:close/>
                  <a:moveTo>
                    <a:pt x="148304" y="184880"/>
                  </a:moveTo>
                  <a:lnTo>
                    <a:pt x="158782" y="184880"/>
                  </a:lnTo>
                  <a:cubicBezTo>
                    <a:pt x="183737" y="184880"/>
                    <a:pt x="208597" y="180975"/>
                    <a:pt x="208597" y="150019"/>
                  </a:cubicBezTo>
                  <a:cubicBezTo>
                    <a:pt x="208597" y="119063"/>
                    <a:pt x="185928" y="114014"/>
                    <a:pt x="159925" y="114014"/>
                  </a:cubicBezTo>
                  <a:lnTo>
                    <a:pt x="148304" y="114014"/>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FBE477C-75CF-4687-B5C8-CC9CB27153B7}"/>
                </a:ext>
              </a:extLst>
            </p:cNvPr>
            <p:cNvSpPr/>
            <p:nvPr/>
          </p:nvSpPr>
          <p:spPr>
            <a:xfrm>
              <a:off x="8784163" y="2904064"/>
              <a:ext cx="333375" cy="428625"/>
            </a:xfrm>
            <a:custGeom>
              <a:avLst/>
              <a:gdLst>
                <a:gd name="connsiteX0" fmla="*/ 46578 w 333375"/>
                <a:gd name="connsiteY0" fmla="*/ 274523 h 428625"/>
                <a:gd name="connsiteX1" fmla="*/ 54293 w 333375"/>
                <a:gd name="connsiteY1" fmla="*/ 280619 h 428625"/>
                <a:gd name="connsiteX2" fmla="*/ 148876 w 333375"/>
                <a:gd name="connsiteY2" fmla="*/ 318719 h 428625"/>
                <a:gd name="connsiteX3" fmla="*/ 187643 w 333375"/>
                <a:gd name="connsiteY3" fmla="*/ 293859 h 428625"/>
                <a:gd name="connsiteX4" fmla="*/ 153829 w 333375"/>
                <a:gd name="connsiteY4" fmla="*/ 270618 h 428625"/>
                <a:gd name="connsiteX5" fmla="*/ 123444 w 333375"/>
                <a:gd name="connsiteY5" fmla="*/ 265094 h 428625"/>
                <a:gd name="connsiteX6" fmla="*/ 14383 w 333375"/>
                <a:gd name="connsiteY6" fmla="*/ 154413 h 428625"/>
                <a:gd name="connsiteX7" fmla="*/ 195358 w 333375"/>
                <a:gd name="connsiteY7" fmla="*/ 13 h 428625"/>
                <a:gd name="connsiteX8" fmla="*/ 327661 w 333375"/>
                <a:gd name="connsiteY8" fmla="*/ 36589 h 428625"/>
                <a:gd name="connsiteX9" fmla="*/ 286703 w 333375"/>
                <a:gd name="connsiteY9" fmla="*/ 143364 h 428625"/>
                <a:gd name="connsiteX10" fmla="*/ 198692 w 333375"/>
                <a:gd name="connsiteY10" fmla="*/ 111836 h 428625"/>
                <a:gd name="connsiteX11" fmla="*/ 166021 w 333375"/>
                <a:gd name="connsiteY11" fmla="*/ 133934 h 428625"/>
                <a:gd name="connsiteX12" fmla="*/ 196501 w 333375"/>
                <a:gd name="connsiteY12" fmla="*/ 154413 h 428625"/>
                <a:gd name="connsiteX13" fmla="*/ 230791 w 333375"/>
                <a:gd name="connsiteY13" fmla="*/ 162128 h 428625"/>
                <a:gd name="connsiteX14" fmla="*/ 341471 w 333375"/>
                <a:gd name="connsiteY14" fmla="*/ 281667 h 428625"/>
                <a:gd name="connsiteX15" fmla="*/ 160496 w 333375"/>
                <a:gd name="connsiteY15" fmla="*/ 430543 h 428625"/>
                <a:gd name="connsiteX16" fmla="*/ 0 w 333375"/>
                <a:gd name="connsiteY16" fmla="*/ 3924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428625">
                  <a:moveTo>
                    <a:pt x="46578" y="274523"/>
                  </a:moveTo>
                  <a:lnTo>
                    <a:pt x="54293" y="280619"/>
                  </a:lnTo>
                  <a:cubicBezTo>
                    <a:pt x="81439" y="301670"/>
                    <a:pt x="114110" y="318719"/>
                    <a:pt x="148876" y="318719"/>
                  </a:cubicBezTo>
                  <a:cubicBezTo>
                    <a:pt x="163830" y="318719"/>
                    <a:pt x="187643" y="312623"/>
                    <a:pt x="187643" y="293859"/>
                  </a:cubicBezTo>
                  <a:cubicBezTo>
                    <a:pt x="187643" y="275095"/>
                    <a:pt x="167735" y="273380"/>
                    <a:pt x="153829" y="270618"/>
                  </a:cubicBezTo>
                  <a:lnTo>
                    <a:pt x="123444" y="265094"/>
                  </a:lnTo>
                  <a:cubicBezTo>
                    <a:pt x="64199" y="254521"/>
                    <a:pt x="14383" y="219755"/>
                    <a:pt x="14383" y="154413"/>
                  </a:cubicBezTo>
                  <a:cubicBezTo>
                    <a:pt x="14383" y="55353"/>
                    <a:pt x="104585" y="13"/>
                    <a:pt x="195358" y="13"/>
                  </a:cubicBezTo>
                  <a:cubicBezTo>
                    <a:pt x="242018" y="-459"/>
                    <a:pt x="287868" y="12217"/>
                    <a:pt x="327661" y="36589"/>
                  </a:cubicBezTo>
                  <a:lnTo>
                    <a:pt x="286703" y="143364"/>
                  </a:lnTo>
                  <a:cubicBezTo>
                    <a:pt x="261234" y="124187"/>
                    <a:pt x="230544" y="113193"/>
                    <a:pt x="198692" y="111836"/>
                  </a:cubicBezTo>
                  <a:cubicBezTo>
                    <a:pt x="185452" y="111836"/>
                    <a:pt x="166021" y="116789"/>
                    <a:pt x="166021" y="133934"/>
                  </a:cubicBezTo>
                  <a:cubicBezTo>
                    <a:pt x="166021" y="149365"/>
                    <a:pt x="185071" y="151651"/>
                    <a:pt x="196501" y="154413"/>
                  </a:cubicBezTo>
                  <a:lnTo>
                    <a:pt x="230791" y="162128"/>
                  </a:lnTo>
                  <a:cubicBezTo>
                    <a:pt x="294990" y="176511"/>
                    <a:pt x="341471" y="210896"/>
                    <a:pt x="341471" y="281667"/>
                  </a:cubicBezTo>
                  <a:cubicBezTo>
                    <a:pt x="341471" y="381298"/>
                    <a:pt x="250698" y="430543"/>
                    <a:pt x="160496" y="430543"/>
                  </a:cubicBezTo>
                  <a:cubicBezTo>
                    <a:pt x="104837" y="429878"/>
                    <a:pt x="50020" y="416865"/>
                    <a:pt x="0" y="392443"/>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E765E5F-2D32-41D5-A032-EC4245523CFF}"/>
                </a:ext>
              </a:extLst>
            </p:cNvPr>
            <p:cNvSpPr/>
            <p:nvPr/>
          </p:nvSpPr>
          <p:spPr>
            <a:xfrm>
              <a:off x="9170307" y="2910745"/>
              <a:ext cx="381000" cy="419100"/>
            </a:xfrm>
            <a:custGeom>
              <a:avLst/>
              <a:gdLst>
                <a:gd name="connsiteX0" fmla="*/ 386334 w 381000"/>
                <a:gd name="connsiteY0" fmla="*/ 0 h 419100"/>
                <a:gd name="connsiteX1" fmla="*/ 386334 w 381000"/>
                <a:gd name="connsiteY1" fmla="*/ 246888 h 419100"/>
                <a:gd name="connsiteX2" fmla="*/ 193167 w 381000"/>
                <a:gd name="connsiteY2" fmla="*/ 423958 h 419100"/>
                <a:gd name="connsiteX3" fmla="*/ 0 w 381000"/>
                <a:gd name="connsiteY3" fmla="*/ 246888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888"/>
                  </a:lnTo>
                  <a:cubicBezTo>
                    <a:pt x="386334" y="368618"/>
                    <a:pt x="310134" y="423958"/>
                    <a:pt x="193167" y="423958"/>
                  </a:cubicBezTo>
                  <a:cubicBezTo>
                    <a:pt x="76200" y="423958"/>
                    <a:pt x="0" y="368618"/>
                    <a:pt x="0" y="246888"/>
                  </a:cubicBezTo>
                  <a:lnTo>
                    <a:pt x="0" y="0"/>
                  </a:lnTo>
                  <a:lnTo>
                    <a:pt x="151638" y="0"/>
                  </a:lnTo>
                  <a:lnTo>
                    <a:pt x="151638" y="232410"/>
                  </a:lnTo>
                  <a:cubicBezTo>
                    <a:pt x="151638" y="265081"/>
                    <a:pt x="152781" y="293846"/>
                    <a:pt x="193167" y="293846"/>
                  </a:cubicBezTo>
                  <a:cubicBezTo>
                    <a:pt x="233553"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36BE994D-DD2E-431A-81E2-9EBD71B88A4B}"/>
                </a:ext>
              </a:extLst>
            </p:cNvPr>
            <p:cNvSpPr/>
            <p:nvPr/>
          </p:nvSpPr>
          <p:spPr>
            <a:xfrm>
              <a:off x="9611981" y="2910745"/>
              <a:ext cx="381000" cy="409575"/>
            </a:xfrm>
            <a:custGeom>
              <a:avLst/>
              <a:gdLst>
                <a:gd name="connsiteX0" fmla="*/ 0 w 381000"/>
                <a:gd name="connsiteY0" fmla="*/ 0 h 409575"/>
                <a:gd name="connsiteX1" fmla="*/ 146114 w 381000"/>
                <a:gd name="connsiteY1" fmla="*/ 0 h 409575"/>
                <a:gd name="connsiteX2" fmla="*/ 146114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2224 h 409575"/>
                <a:gd name="connsiteX9" fmla="*/ 146114 w 381000"/>
                <a:gd name="connsiteY9" fmla="*/ 272224 h 409575"/>
                <a:gd name="connsiteX10" fmla="*/ 146114 w 381000"/>
                <a:gd name="connsiteY10" fmla="*/ 417195 h 409575"/>
                <a:gd name="connsiteX11" fmla="*/ 0 w 381000"/>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4" y="0"/>
                  </a:lnTo>
                  <a:lnTo>
                    <a:pt x="146114" y="140589"/>
                  </a:lnTo>
                  <a:lnTo>
                    <a:pt x="239078" y="140589"/>
                  </a:lnTo>
                  <a:lnTo>
                    <a:pt x="239078" y="0"/>
                  </a:lnTo>
                  <a:lnTo>
                    <a:pt x="385191" y="0"/>
                  </a:lnTo>
                  <a:lnTo>
                    <a:pt x="385191" y="417290"/>
                  </a:lnTo>
                  <a:lnTo>
                    <a:pt x="239078" y="417290"/>
                  </a:lnTo>
                  <a:lnTo>
                    <a:pt x="239078" y="272224"/>
                  </a:lnTo>
                  <a:lnTo>
                    <a:pt x="146114" y="272224"/>
                  </a:lnTo>
                  <a:lnTo>
                    <a:pt x="146114" y="417195"/>
                  </a:lnTo>
                  <a:lnTo>
                    <a:pt x="0" y="417195"/>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47A7E889-FB6F-4BC3-AE39-B8A02E8B70B4}"/>
                </a:ext>
              </a:extLst>
            </p:cNvPr>
            <p:cNvSpPr/>
            <p:nvPr/>
          </p:nvSpPr>
          <p:spPr>
            <a:xfrm>
              <a:off x="10057561" y="2910745"/>
              <a:ext cx="409575" cy="409575"/>
            </a:xfrm>
            <a:custGeom>
              <a:avLst/>
              <a:gdLst>
                <a:gd name="connsiteX0" fmla="*/ 0 w 409575"/>
                <a:gd name="connsiteY0" fmla="*/ 0 h 409575"/>
                <a:gd name="connsiteX1" fmla="*/ 145542 w 409575"/>
                <a:gd name="connsiteY1" fmla="*/ 0 h 409575"/>
                <a:gd name="connsiteX2" fmla="*/ 281654 w 409575"/>
                <a:gd name="connsiteY2" fmla="*/ 231362 h 409575"/>
                <a:gd name="connsiteX3" fmla="*/ 285750 w 409575"/>
                <a:gd name="connsiteY3" fmla="*/ 231362 h 409575"/>
                <a:gd name="connsiteX4" fmla="*/ 272986 w 409575"/>
                <a:gd name="connsiteY4" fmla="*/ 125063 h 409575"/>
                <a:gd name="connsiteX5" fmla="*/ 272986 w 409575"/>
                <a:gd name="connsiteY5" fmla="*/ 0 h 409575"/>
                <a:gd name="connsiteX6" fmla="*/ 417957 w 409575"/>
                <a:gd name="connsiteY6" fmla="*/ 0 h 409575"/>
                <a:gd name="connsiteX7" fmla="*/ 417957 w 409575"/>
                <a:gd name="connsiteY7" fmla="*/ 417290 h 409575"/>
                <a:gd name="connsiteX8" fmla="*/ 273368 w 409575"/>
                <a:gd name="connsiteY8" fmla="*/ 417290 h 409575"/>
                <a:gd name="connsiteX9" fmla="*/ 140018 w 409575"/>
                <a:gd name="connsiteY9" fmla="*/ 198215 h 409575"/>
                <a:gd name="connsiteX10" fmla="*/ 135636 w 409575"/>
                <a:gd name="connsiteY10" fmla="*/ 198215 h 409575"/>
                <a:gd name="connsiteX11" fmla="*/ 145161 w 409575"/>
                <a:gd name="connsiteY11" fmla="*/ 281749 h 409575"/>
                <a:gd name="connsiteX12" fmla="*/ 145161 w 409575"/>
                <a:gd name="connsiteY12" fmla="*/ 417386 h 409575"/>
                <a:gd name="connsiteX13" fmla="*/ 0 w 409575"/>
                <a:gd name="connsiteY13" fmla="*/ 41738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409575">
                  <a:moveTo>
                    <a:pt x="0" y="0"/>
                  </a:moveTo>
                  <a:lnTo>
                    <a:pt x="145542" y="0"/>
                  </a:lnTo>
                  <a:lnTo>
                    <a:pt x="281654" y="231362"/>
                  </a:lnTo>
                  <a:lnTo>
                    <a:pt x="285750" y="231362"/>
                  </a:lnTo>
                  <a:cubicBezTo>
                    <a:pt x="278462" y="196360"/>
                    <a:pt x="274191" y="160796"/>
                    <a:pt x="272986" y="125063"/>
                  </a:cubicBezTo>
                  <a:lnTo>
                    <a:pt x="272986" y="0"/>
                  </a:lnTo>
                  <a:lnTo>
                    <a:pt x="417957" y="0"/>
                  </a:lnTo>
                  <a:lnTo>
                    <a:pt x="417957" y="417290"/>
                  </a:lnTo>
                  <a:lnTo>
                    <a:pt x="273368" y="417290"/>
                  </a:lnTo>
                  <a:lnTo>
                    <a:pt x="140018" y="198215"/>
                  </a:lnTo>
                  <a:lnTo>
                    <a:pt x="135636" y="198215"/>
                  </a:lnTo>
                  <a:cubicBezTo>
                    <a:pt x="141195" y="225736"/>
                    <a:pt x="144382" y="253683"/>
                    <a:pt x="145161" y="281749"/>
                  </a:cubicBezTo>
                  <a:lnTo>
                    <a:pt x="145161" y="417386"/>
                  </a:lnTo>
                  <a:lnTo>
                    <a:pt x="0" y="417386"/>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1CCE677-AB27-4130-87C5-4549E69C5F65}"/>
                </a:ext>
              </a:extLst>
            </p:cNvPr>
            <p:cNvSpPr/>
            <p:nvPr/>
          </p:nvSpPr>
          <p:spPr>
            <a:xfrm>
              <a:off x="10536287" y="2910745"/>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781 w 276225"/>
                <a:gd name="connsiteY3" fmla="*/ 114300 h 409575"/>
                <a:gd name="connsiteX4" fmla="*/ 152781 w 276225"/>
                <a:gd name="connsiteY4" fmla="*/ 154114 h 409575"/>
                <a:gd name="connsiteX5" fmla="*/ 269557 w 276225"/>
                <a:gd name="connsiteY5" fmla="*/ 154114 h 409575"/>
                <a:gd name="connsiteX6" fmla="*/ 269557 w 276225"/>
                <a:gd name="connsiteY6" fmla="*/ 261938 h 409575"/>
                <a:gd name="connsiteX7" fmla="*/ 152781 w 276225"/>
                <a:gd name="connsiteY7" fmla="*/ 261938 h 409575"/>
                <a:gd name="connsiteX8" fmla="*/ 152781 w 276225"/>
                <a:gd name="connsiteY8" fmla="*/ 302895 h 409575"/>
                <a:gd name="connsiteX9" fmla="*/ 285083 w 276225"/>
                <a:gd name="connsiteY9" fmla="*/ 302895 h 409575"/>
                <a:gd name="connsiteX10" fmla="*/ 285083 w 276225"/>
                <a:gd name="connsiteY10" fmla="*/ 417195 h 409575"/>
                <a:gd name="connsiteX11" fmla="*/ 0 w 276225"/>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781" y="114300"/>
                  </a:lnTo>
                  <a:lnTo>
                    <a:pt x="152781" y="154114"/>
                  </a:lnTo>
                  <a:lnTo>
                    <a:pt x="269557" y="154114"/>
                  </a:lnTo>
                  <a:lnTo>
                    <a:pt x="269557" y="261938"/>
                  </a:lnTo>
                  <a:lnTo>
                    <a:pt x="152781" y="261938"/>
                  </a:lnTo>
                  <a:lnTo>
                    <a:pt x="152781" y="302895"/>
                  </a:lnTo>
                  <a:lnTo>
                    <a:pt x="285083" y="302895"/>
                  </a:lnTo>
                  <a:lnTo>
                    <a:pt x="285083" y="417195"/>
                  </a:lnTo>
                  <a:lnTo>
                    <a:pt x="0" y="417195"/>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39FD2BF-738B-4D5D-B3DB-027C89659E2B}"/>
                </a:ext>
              </a:extLst>
            </p:cNvPr>
            <p:cNvSpPr/>
            <p:nvPr/>
          </p:nvSpPr>
          <p:spPr>
            <a:xfrm>
              <a:off x="10870424" y="2910745"/>
              <a:ext cx="390525" cy="409575"/>
            </a:xfrm>
            <a:custGeom>
              <a:avLst/>
              <a:gdLst>
                <a:gd name="connsiteX0" fmla="*/ 0 w 390525"/>
                <a:gd name="connsiteY0" fmla="*/ 0 h 409575"/>
                <a:gd name="connsiteX1" fmla="*/ 183166 w 390525"/>
                <a:gd name="connsiteY1" fmla="*/ 0 h 409575"/>
                <a:gd name="connsiteX2" fmla="*/ 356901 w 390525"/>
                <a:gd name="connsiteY2" fmla="*/ 144971 h 409575"/>
                <a:gd name="connsiteX3" fmla="*/ 276130 w 390525"/>
                <a:gd name="connsiteY3" fmla="*/ 253460 h 409575"/>
                <a:gd name="connsiteX4" fmla="*/ 276130 w 390525"/>
                <a:gd name="connsiteY4" fmla="*/ 256794 h 409575"/>
                <a:gd name="connsiteX5" fmla="*/ 301561 w 390525"/>
                <a:gd name="connsiteY5" fmla="*/ 281749 h 409575"/>
                <a:gd name="connsiteX6" fmla="*/ 392335 w 390525"/>
                <a:gd name="connsiteY6" fmla="*/ 417386 h 409575"/>
                <a:gd name="connsiteX7" fmla="*/ 217551 w 390525"/>
                <a:gd name="connsiteY7" fmla="*/ 417386 h 409575"/>
                <a:gd name="connsiteX8" fmla="*/ 150876 w 390525"/>
                <a:gd name="connsiteY8" fmla="*/ 283464 h 409575"/>
                <a:gd name="connsiteX9" fmla="*/ 148114 w 390525"/>
                <a:gd name="connsiteY9" fmla="*/ 283464 h 409575"/>
                <a:gd name="connsiteX10" fmla="*/ 148114 w 390525"/>
                <a:gd name="connsiteY10" fmla="*/ 417386 h 409575"/>
                <a:gd name="connsiteX11" fmla="*/ 0 w 390525"/>
                <a:gd name="connsiteY11" fmla="*/ 417386 h 409575"/>
                <a:gd name="connsiteX12" fmla="*/ 148304 w 390525"/>
                <a:gd name="connsiteY12" fmla="*/ 184880 h 409575"/>
                <a:gd name="connsiteX13" fmla="*/ 158686 w 390525"/>
                <a:gd name="connsiteY13" fmla="*/ 184880 h 409575"/>
                <a:gd name="connsiteX14" fmla="*/ 208502 w 390525"/>
                <a:gd name="connsiteY14" fmla="*/ 150019 h 409575"/>
                <a:gd name="connsiteX15" fmla="*/ 159829 w 390525"/>
                <a:gd name="connsiteY15" fmla="*/ 114014 h 409575"/>
                <a:gd name="connsiteX16" fmla="*/ 148209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3166" y="0"/>
                  </a:lnTo>
                  <a:cubicBezTo>
                    <a:pt x="277273" y="0"/>
                    <a:pt x="356901" y="39814"/>
                    <a:pt x="356901" y="144971"/>
                  </a:cubicBezTo>
                  <a:cubicBezTo>
                    <a:pt x="356901" y="208026"/>
                    <a:pt x="332518" y="234601"/>
                    <a:pt x="276130" y="253460"/>
                  </a:cubicBezTo>
                  <a:lnTo>
                    <a:pt x="276130" y="256794"/>
                  </a:lnTo>
                  <a:cubicBezTo>
                    <a:pt x="285947" y="263627"/>
                    <a:pt x="294544" y="272063"/>
                    <a:pt x="301561" y="281749"/>
                  </a:cubicBezTo>
                  <a:lnTo>
                    <a:pt x="392335" y="417386"/>
                  </a:lnTo>
                  <a:lnTo>
                    <a:pt x="217551" y="417386"/>
                  </a:lnTo>
                  <a:lnTo>
                    <a:pt x="150876" y="283464"/>
                  </a:lnTo>
                  <a:lnTo>
                    <a:pt x="148114" y="283464"/>
                  </a:lnTo>
                  <a:lnTo>
                    <a:pt x="148114" y="417386"/>
                  </a:lnTo>
                  <a:lnTo>
                    <a:pt x="0" y="417386"/>
                  </a:lnTo>
                  <a:close/>
                  <a:moveTo>
                    <a:pt x="148304" y="184880"/>
                  </a:moveTo>
                  <a:lnTo>
                    <a:pt x="158686" y="184880"/>
                  </a:lnTo>
                  <a:cubicBezTo>
                    <a:pt x="183642" y="184880"/>
                    <a:pt x="208502" y="180975"/>
                    <a:pt x="208502" y="150019"/>
                  </a:cubicBezTo>
                  <a:cubicBezTo>
                    <a:pt x="208502" y="119063"/>
                    <a:pt x="185832" y="114014"/>
                    <a:pt x="159829" y="114014"/>
                  </a:cubicBezTo>
                  <a:lnTo>
                    <a:pt x="148209" y="114014"/>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85A364C-3F14-4A3B-A347-0DC7DA400FF5}"/>
                </a:ext>
              </a:extLst>
            </p:cNvPr>
            <p:cNvSpPr/>
            <p:nvPr/>
          </p:nvSpPr>
          <p:spPr>
            <a:xfrm>
              <a:off x="8535085" y="3013043"/>
              <a:ext cx="219075" cy="219075"/>
            </a:xfrm>
            <a:custGeom>
              <a:avLst/>
              <a:gdLst>
                <a:gd name="connsiteX0" fmla="*/ 79534 w 219075"/>
                <a:gd name="connsiteY0" fmla="*/ 0 h 219075"/>
                <a:gd name="connsiteX1" fmla="*/ 145447 w 219075"/>
                <a:gd name="connsiteY1" fmla="*/ 0 h 219075"/>
                <a:gd name="connsiteX2" fmla="*/ 145447 w 219075"/>
                <a:gd name="connsiteY2" fmla="*/ 79534 h 219075"/>
                <a:gd name="connsiteX3" fmla="*/ 224980 w 219075"/>
                <a:gd name="connsiteY3" fmla="*/ 79534 h 219075"/>
                <a:gd name="connsiteX4" fmla="*/ 224980 w 219075"/>
                <a:gd name="connsiteY4" fmla="*/ 145447 h 219075"/>
                <a:gd name="connsiteX5" fmla="*/ 145447 w 219075"/>
                <a:gd name="connsiteY5" fmla="*/ 145447 h 219075"/>
                <a:gd name="connsiteX6" fmla="*/ 145447 w 219075"/>
                <a:gd name="connsiteY6" fmla="*/ 225457 h 219075"/>
                <a:gd name="connsiteX7" fmla="*/ 79534 w 219075"/>
                <a:gd name="connsiteY7" fmla="*/ 225457 h 219075"/>
                <a:gd name="connsiteX8" fmla="*/ 79534 w 219075"/>
                <a:gd name="connsiteY8" fmla="*/ 145447 h 219075"/>
                <a:gd name="connsiteX9" fmla="*/ 0 w 219075"/>
                <a:gd name="connsiteY9" fmla="*/ 145447 h 219075"/>
                <a:gd name="connsiteX10" fmla="*/ 0 w 219075"/>
                <a:gd name="connsiteY10" fmla="*/ 79534 h 219075"/>
                <a:gd name="connsiteX11" fmla="*/ 79534 w 219075"/>
                <a:gd name="connsiteY11" fmla="*/ 7953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19075">
                  <a:moveTo>
                    <a:pt x="79534" y="0"/>
                  </a:moveTo>
                  <a:lnTo>
                    <a:pt x="145447" y="0"/>
                  </a:lnTo>
                  <a:lnTo>
                    <a:pt x="145447" y="79534"/>
                  </a:lnTo>
                  <a:lnTo>
                    <a:pt x="224980" y="79534"/>
                  </a:lnTo>
                  <a:lnTo>
                    <a:pt x="224980" y="145447"/>
                  </a:lnTo>
                  <a:lnTo>
                    <a:pt x="145447" y="145447"/>
                  </a:lnTo>
                  <a:lnTo>
                    <a:pt x="145447" y="225457"/>
                  </a:lnTo>
                  <a:lnTo>
                    <a:pt x="79534" y="225457"/>
                  </a:lnTo>
                  <a:lnTo>
                    <a:pt x="79534" y="145447"/>
                  </a:lnTo>
                  <a:lnTo>
                    <a:pt x="0" y="145447"/>
                  </a:lnTo>
                  <a:lnTo>
                    <a:pt x="0" y="79534"/>
                  </a:lnTo>
                  <a:lnTo>
                    <a:pt x="79534" y="79534"/>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87446256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small" preserve="1" userDrawn="1">
  <p:cSld name="Three Conten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FB419846-5639-4C3B-AF30-9200B0D5422D}" type="slidenum">
              <a:rPr lang="en-US" smtClean="0"/>
              <a:pPr/>
              <a:t>‹#›</a:t>
            </a:fld>
            <a:endParaRPr lang="en-US" dirty="0"/>
          </a:p>
        </p:txBody>
      </p:sp>
      <p:sp>
        <p:nvSpPr>
          <p:cNvPr id="9" name="Content Placeholder 8">
            <a:extLst>
              <a:ext uri="{FF2B5EF4-FFF2-40B4-BE49-F238E27FC236}">
                <a16:creationId xmlns:a16="http://schemas.microsoft.com/office/drawing/2014/main" id="{04B685EE-F789-40E3-9548-A7FD4F20FA71}"/>
              </a:ext>
            </a:extLst>
          </p:cNvPr>
          <p:cNvSpPr>
            <a:spLocks noGrp="1"/>
          </p:cNvSpPr>
          <p:nvPr>
            <p:ph sz="quarter" idx="15"/>
          </p:nvPr>
        </p:nvSpPr>
        <p:spPr>
          <a:xfrm>
            <a:off x="550863" y="1627200"/>
            <a:ext cx="3556000" cy="4681526"/>
          </a:xfrm>
        </p:spPr>
        <p:txBody>
          <a:bodyPr/>
          <a:lstStyle>
            <a:lvl1pPr>
              <a:lnSpc>
                <a:spcPct val="93000"/>
              </a:lnSpc>
              <a:defRPr sz="1600"/>
            </a:lvl1pPr>
            <a:lvl2pPr>
              <a:lnSpc>
                <a:spcPct val="93000"/>
              </a:lnSpc>
              <a:defRPr sz="1400"/>
            </a:lvl2pPr>
            <a:lvl3pPr>
              <a:lnSpc>
                <a:spcPct val="93000"/>
              </a:lnSpc>
              <a:defRPr sz="1200"/>
            </a:lvl3pPr>
            <a:lvl4pPr>
              <a:lnSpc>
                <a:spcPct val="93000"/>
              </a:lnSpc>
              <a:defRPr sz="1000"/>
            </a:lvl4pPr>
            <a:lvl5pPr>
              <a:lnSpc>
                <a:spcPct val="93000"/>
              </a:lnSpc>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1" name="Content Placeholder 10">
            <a:extLst>
              <a:ext uri="{FF2B5EF4-FFF2-40B4-BE49-F238E27FC236}">
                <a16:creationId xmlns:a16="http://schemas.microsoft.com/office/drawing/2014/main" id="{D6DB3A49-5DD1-427A-9665-5458B4AE9685}"/>
              </a:ext>
            </a:extLst>
          </p:cNvPr>
          <p:cNvSpPr>
            <a:spLocks noGrp="1"/>
          </p:cNvSpPr>
          <p:nvPr>
            <p:ph sz="quarter" idx="16"/>
          </p:nvPr>
        </p:nvSpPr>
        <p:spPr>
          <a:xfrm>
            <a:off x="4318001" y="1627200"/>
            <a:ext cx="3556000" cy="4681526"/>
          </a:xfrm>
        </p:spPr>
        <p:txBody>
          <a:bodyPr/>
          <a:lstStyle>
            <a:lvl1pPr>
              <a:lnSpc>
                <a:spcPct val="93000"/>
              </a:lnSpc>
              <a:defRPr sz="1600"/>
            </a:lvl1pPr>
            <a:lvl2pPr>
              <a:lnSpc>
                <a:spcPct val="93000"/>
              </a:lnSpc>
              <a:defRPr sz="1400"/>
            </a:lvl2pPr>
            <a:lvl3pPr>
              <a:lnSpc>
                <a:spcPct val="93000"/>
              </a:lnSpc>
              <a:defRPr sz="1200"/>
            </a:lvl3pPr>
            <a:lvl4pPr>
              <a:lnSpc>
                <a:spcPct val="93000"/>
              </a:lnSpc>
              <a:defRPr sz="1000"/>
            </a:lvl4pPr>
            <a:lvl5pPr>
              <a:lnSpc>
                <a:spcPct val="93000"/>
              </a:lnSpc>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3" name="Content Placeholder 12">
            <a:extLst>
              <a:ext uri="{FF2B5EF4-FFF2-40B4-BE49-F238E27FC236}">
                <a16:creationId xmlns:a16="http://schemas.microsoft.com/office/drawing/2014/main" id="{A4DA101A-E0D4-46FA-8C04-751A5EC77F48}"/>
              </a:ext>
            </a:extLst>
          </p:cNvPr>
          <p:cNvSpPr>
            <a:spLocks noGrp="1"/>
          </p:cNvSpPr>
          <p:nvPr>
            <p:ph sz="quarter" idx="17"/>
          </p:nvPr>
        </p:nvSpPr>
        <p:spPr>
          <a:xfrm>
            <a:off x="8085139" y="1627200"/>
            <a:ext cx="3556000" cy="4681526"/>
          </a:xfrm>
        </p:spPr>
        <p:txBody>
          <a:bodyPr/>
          <a:lstStyle>
            <a:lvl1pPr>
              <a:lnSpc>
                <a:spcPct val="93000"/>
              </a:lnSpc>
              <a:defRPr sz="1600"/>
            </a:lvl1pPr>
            <a:lvl2pPr>
              <a:lnSpc>
                <a:spcPct val="93000"/>
              </a:lnSpc>
              <a:defRPr sz="1400"/>
            </a:lvl2pPr>
            <a:lvl3pPr>
              <a:lnSpc>
                <a:spcPct val="93000"/>
              </a:lnSpc>
              <a:defRPr sz="1200"/>
            </a:lvl3pPr>
            <a:lvl4pPr>
              <a:lnSpc>
                <a:spcPct val="93000"/>
              </a:lnSpc>
              <a:defRPr sz="1000"/>
            </a:lvl4pPr>
            <a:lvl5pPr>
              <a:lnSpc>
                <a:spcPct val="93000"/>
              </a:lnSpc>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Tree>
    <p:extLst>
      <p:ext uri="{BB962C8B-B14F-4D97-AF65-F5344CB8AC3E}">
        <p14:creationId xmlns:p14="http://schemas.microsoft.com/office/powerpoint/2010/main" val="383273660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ntent"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A1AED2F9-4DF3-4297-992D-8D4C096CDFF2}" type="slidenum">
              <a:rPr lang="en-US" smtClean="0"/>
              <a:pPr/>
              <a:t>‹#›</a:t>
            </a:fld>
            <a:endParaRPr lang="en-US" dirty="0"/>
          </a:p>
        </p:txBody>
      </p:sp>
      <p:sp>
        <p:nvSpPr>
          <p:cNvPr id="4" name="Content Placeholder 3">
            <a:extLst>
              <a:ext uri="{FF2B5EF4-FFF2-40B4-BE49-F238E27FC236}">
                <a16:creationId xmlns:a16="http://schemas.microsoft.com/office/drawing/2014/main" id="{E9740C6D-05A9-48C7-8B6E-4D819CC466A7}"/>
              </a:ext>
            </a:extLst>
          </p:cNvPr>
          <p:cNvSpPr>
            <a:spLocks noGrp="1"/>
          </p:cNvSpPr>
          <p:nvPr>
            <p:ph sz="quarter" idx="20"/>
          </p:nvPr>
        </p:nvSpPr>
        <p:spPr>
          <a:xfrm>
            <a:off x="550863" y="1627200"/>
            <a:ext cx="5472113" cy="2267737"/>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4" name="Content Placeholder 3">
            <a:extLst>
              <a:ext uri="{FF2B5EF4-FFF2-40B4-BE49-F238E27FC236}">
                <a16:creationId xmlns:a16="http://schemas.microsoft.com/office/drawing/2014/main" id="{A391343E-C1F3-4B61-8ED2-DE782C0A33C3}"/>
              </a:ext>
            </a:extLst>
          </p:cNvPr>
          <p:cNvSpPr>
            <a:spLocks noGrp="1"/>
          </p:cNvSpPr>
          <p:nvPr>
            <p:ph sz="quarter" idx="21"/>
          </p:nvPr>
        </p:nvSpPr>
        <p:spPr>
          <a:xfrm>
            <a:off x="6169026" y="1627200"/>
            <a:ext cx="5472113" cy="2267737"/>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5" name="Content Placeholder 3">
            <a:extLst>
              <a:ext uri="{FF2B5EF4-FFF2-40B4-BE49-F238E27FC236}">
                <a16:creationId xmlns:a16="http://schemas.microsoft.com/office/drawing/2014/main" id="{B0A84D9F-ADEC-487A-9148-C80CA1E1572A}"/>
              </a:ext>
            </a:extLst>
          </p:cNvPr>
          <p:cNvSpPr>
            <a:spLocks noGrp="1"/>
          </p:cNvSpPr>
          <p:nvPr>
            <p:ph sz="quarter" idx="22"/>
          </p:nvPr>
        </p:nvSpPr>
        <p:spPr>
          <a:xfrm>
            <a:off x="550861" y="4040988"/>
            <a:ext cx="5472113" cy="2267737"/>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6" name="Content Placeholder 3">
            <a:extLst>
              <a:ext uri="{FF2B5EF4-FFF2-40B4-BE49-F238E27FC236}">
                <a16:creationId xmlns:a16="http://schemas.microsoft.com/office/drawing/2014/main" id="{F961D273-4250-4665-BBA7-30EB2F18A34A}"/>
              </a:ext>
            </a:extLst>
          </p:cNvPr>
          <p:cNvSpPr>
            <a:spLocks noGrp="1"/>
          </p:cNvSpPr>
          <p:nvPr>
            <p:ph sz="quarter" idx="23"/>
          </p:nvPr>
        </p:nvSpPr>
        <p:spPr>
          <a:xfrm>
            <a:off x="6169026" y="4040987"/>
            <a:ext cx="5472113" cy="2267737"/>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Tree>
    <p:extLst>
      <p:ext uri="{BB962C8B-B14F-4D97-AF65-F5344CB8AC3E}">
        <p14:creationId xmlns:p14="http://schemas.microsoft.com/office/powerpoint/2010/main" val="401575955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Image" preserve="1" userDrawn="1">
  <p:cSld name="Title and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1F1A5F90-4FFD-478A-877E-83601E5FDDA0}" type="slidenum">
              <a:rPr lang="en-US" smtClean="0"/>
              <a:pPr/>
              <a:t>‹#›</a:t>
            </a:fld>
            <a:endParaRPr lang="en-US" dirty="0"/>
          </a:p>
        </p:txBody>
      </p:sp>
      <p:sp>
        <p:nvSpPr>
          <p:cNvPr id="7" name="Picture Placeholder 6">
            <a:extLst>
              <a:ext uri="{FF2B5EF4-FFF2-40B4-BE49-F238E27FC236}">
                <a16:creationId xmlns:a16="http://schemas.microsoft.com/office/drawing/2014/main" id="{58A7236B-75C1-4B5D-824A-E195C9F74678}"/>
              </a:ext>
            </a:extLst>
          </p:cNvPr>
          <p:cNvSpPr>
            <a:spLocks noGrp="1"/>
          </p:cNvSpPr>
          <p:nvPr>
            <p:ph type="pic" sz="quarter" idx="13"/>
          </p:nvPr>
        </p:nvSpPr>
        <p:spPr>
          <a:xfrm>
            <a:off x="550863" y="1627199"/>
            <a:ext cx="11088686" cy="4681526"/>
          </a:xfrm>
        </p:spPr>
        <p:txBody>
          <a:bodyPr/>
          <a:lstStyle>
            <a:lvl1pPr marL="0" indent="0">
              <a:buNone/>
              <a:defRPr/>
            </a:lvl1pPr>
          </a:lstStyle>
          <a:p>
            <a:r>
              <a:rPr lang="en-US"/>
              <a:t>Bild durch Klicken auf Symbol hinzufügen</a:t>
            </a:r>
            <a:endParaRPr lang="en-US" dirty="0"/>
          </a:p>
        </p:txBody>
      </p:sp>
      <p:sp>
        <p:nvSpPr>
          <p:cNvPr id="3" name="Title 2">
            <a:extLst>
              <a:ext uri="{FF2B5EF4-FFF2-40B4-BE49-F238E27FC236}">
                <a16:creationId xmlns:a16="http://schemas.microsoft.com/office/drawing/2014/main" id="{1C41445E-EE86-4B3E-BEC0-5F6E1C21B946}"/>
              </a:ext>
            </a:extLst>
          </p:cNvPr>
          <p:cNvSpPr>
            <a:spLocks noGrp="1"/>
          </p:cNvSpPr>
          <p:nvPr>
            <p:ph type="title"/>
          </p:nvPr>
        </p:nvSpPr>
        <p:spPr/>
        <p:txBody>
          <a:bodyPr/>
          <a:lstStyle/>
          <a:p>
            <a:r>
              <a:rPr lang="en-US"/>
              <a:t>Mastertitelformat bearbeiten</a:t>
            </a:r>
            <a:endParaRPr lang="en-US" dirty="0"/>
          </a:p>
        </p:txBody>
      </p:sp>
    </p:spTree>
    <p:extLst>
      <p:ext uri="{BB962C8B-B14F-4D97-AF65-F5344CB8AC3E}">
        <p14:creationId xmlns:p14="http://schemas.microsoft.com/office/powerpoint/2010/main" val="209696457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Image with caption" preserve="1" userDrawn="1">
  <p:cSld name="Title and 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8DAC8779-705D-47E6-85B5-091F293AF305}" type="slidenum">
              <a:rPr lang="en-US" smtClean="0"/>
              <a:pPr/>
              <a:t>‹#›</a:t>
            </a:fld>
            <a:endParaRPr lang="en-US" dirty="0"/>
          </a:p>
        </p:txBody>
      </p:sp>
      <p:sp>
        <p:nvSpPr>
          <p:cNvPr id="7" name="Picture Placeholder 6">
            <a:extLst>
              <a:ext uri="{FF2B5EF4-FFF2-40B4-BE49-F238E27FC236}">
                <a16:creationId xmlns:a16="http://schemas.microsoft.com/office/drawing/2014/main" id="{58A7236B-75C1-4B5D-824A-E195C9F74678}"/>
              </a:ext>
            </a:extLst>
          </p:cNvPr>
          <p:cNvSpPr>
            <a:spLocks noGrp="1"/>
          </p:cNvSpPr>
          <p:nvPr>
            <p:ph type="pic" sz="quarter" idx="13"/>
          </p:nvPr>
        </p:nvSpPr>
        <p:spPr>
          <a:xfrm>
            <a:off x="550863" y="1627199"/>
            <a:ext cx="11088686" cy="4049701"/>
          </a:xfrm>
        </p:spPr>
        <p:txBody>
          <a:bodyPr/>
          <a:lstStyle>
            <a:lvl1pPr marL="0" indent="0">
              <a:buNone/>
              <a:defRPr/>
            </a:lvl1pPr>
          </a:lstStyle>
          <a:p>
            <a:r>
              <a:rPr lang="en-US"/>
              <a:t>Bild durch Klicken auf Symbol hinzufügen</a:t>
            </a:r>
            <a:endParaRPr lang="en-US" dirty="0"/>
          </a:p>
        </p:txBody>
      </p:sp>
      <p:sp>
        <p:nvSpPr>
          <p:cNvPr id="4" name="Text Placeholder 3">
            <a:extLst>
              <a:ext uri="{FF2B5EF4-FFF2-40B4-BE49-F238E27FC236}">
                <a16:creationId xmlns:a16="http://schemas.microsoft.com/office/drawing/2014/main" id="{D6EA9DA0-B2DC-4790-881B-E734529851B2}"/>
              </a:ext>
            </a:extLst>
          </p:cNvPr>
          <p:cNvSpPr>
            <a:spLocks noGrp="1"/>
          </p:cNvSpPr>
          <p:nvPr>
            <p:ph type="body" sz="quarter" idx="14"/>
          </p:nvPr>
        </p:nvSpPr>
        <p:spPr>
          <a:xfrm>
            <a:off x="550863" y="5783709"/>
            <a:ext cx="11088686" cy="525016"/>
          </a:xfrm>
        </p:spPr>
        <p:txBody>
          <a:bodyPr anchor="t" anchorCtr="0">
            <a:noAutofit/>
          </a:bodyPr>
          <a:lstStyle>
            <a:lvl1pPr marL="0" indent="0">
              <a:buNone/>
              <a:defRPr sz="1400" b="0"/>
            </a:lvl1pPr>
          </a:lstStyle>
          <a:p>
            <a:pPr lvl="0"/>
            <a:r>
              <a:rPr lang="en-US"/>
              <a:t>Mastertextformat bearbeiten</a:t>
            </a:r>
            <a:endParaRPr lang="en-US" dirty="0"/>
          </a:p>
        </p:txBody>
      </p:sp>
    </p:spTree>
    <p:extLst>
      <p:ext uri="{BB962C8B-B14F-4D97-AF65-F5344CB8AC3E}">
        <p14:creationId xmlns:p14="http://schemas.microsoft.com/office/powerpoint/2010/main" val="107927893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Images with subheading and caption" preserve="1" userDrawn="1">
  <p:cSld name="Two Images with subheading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EBBD318C-A320-4B5B-88DC-87C7FB59A433}" type="slidenum">
              <a:rPr lang="en-US" smtClean="0"/>
              <a:pPr/>
              <a:t>‹#›</a:t>
            </a:fld>
            <a:endParaRPr lang="en-US" dirty="0"/>
          </a:p>
        </p:txBody>
      </p:sp>
      <p:sp>
        <p:nvSpPr>
          <p:cNvPr id="8" name="Picture Placeholder 7">
            <a:extLst>
              <a:ext uri="{FF2B5EF4-FFF2-40B4-BE49-F238E27FC236}">
                <a16:creationId xmlns:a16="http://schemas.microsoft.com/office/drawing/2014/main" id="{6D7EB225-44CD-4F3F-99BF-84377110C921}"/>
              </a:ext>
            </a:extLst>
          </p:cNvPr>
          <p:cNvSpPr>
            <a:spLocks noGrp="1"/>
          </p:cNvSpPr>
          <p:nvPr>
            <p:ph type="pic" sz="quarter" idx="14"/>
          </p:nvPr>
        </p:nvSpPr>
        <p:spPr>
          <a:xfrm>
            <a:off x="550863" y="2259024"/>
            <a:ext cx="5472113" cy="3421051"/>
          </a:xfrm>
        </p:spPr>
        <p:txBody>
          <a:bodyPr/>
          <a:lstStyle>
            <a:lvl1pPr marL="0" indent="0">
              <a:buNone/>
              <a:defRPr/>
            </a:lvl1pPr>
          </a:lstStyle>
          <a:p>
            <a:r>
              <a:rPr lang="en-US"/>
              <a:t>Bild durch Klicken auf Symbol hinzufügen</a:t>
            </a:r>
            <a:endParaRPr lang="en-US" dirty="0"/>
          </a:p>
        </p:txBody>
      </p:sp>
      <p:sp>
        <p:nvSpPr>
          <p:cNvPr id="10" name="Picture Placeholder 9">
            <a:extLst>
              <a:ext uri="{FF2B5EF4-FFF2-40B4-BE49-F238E27FC236}">
                <a16:creationId xmlns:a16="http://schemas.microsoft.com/office/drawing/2014/main" id="{93482A69-AAC4-4EDA-BD28-4875E78C5DA5}"/>
              </a:ext>
            </a:extLst>
          </p:cNvPr>
          <p:cNvSpPr>
            <a:spLocks noGrp="1"/>
          </p:cNvSpPr>
          <p:nvPr>
            <p:ph type="pic" sz="quarter" idx="15"/>
          </p:nvPr>
        </p:nvSpPr>
        <p:spPr>
          <a:xfrm>
            <a:off x="6169026" y="2259024"/>
            <a:ext cx="5472113" cy="3421051"/>
          </a:xfrm>
        </p:spPr>
        <p:txBody>
          <a:bodyPr/>
          <a:lstStyle>
            <a:lvl1pPr marL="0" indent="0">
              <a:buNone/>
              <a:defRPr/>
            </a:lvl1pPr>
          </a:lstStyle>
          <a:p>
            <a:r>
              <a:rPr lang="en-US"/>
              <a:t>Bild durch Klicken auf Symbol hinzufügen</a:t>
            </a:r>
            <a:endParaRPr lang="en-US" dirty="0"/>
          </a:p>
        </p:txBody>
      </p:sp>
      <p:sp>
        <p:nvSpPr>
          <p:cNvPr id="4" name="Text Placeholder 3">
            <a:extLst>
              <a:ext uri="{FF2B5EF4-FFF2-40B4-BE49-F238E27FC236}">
                <a16:creationId xmlns:a16="http://schemas.microsoft.com/office/drawing/2014/main" id="{4C53F54E-A1AD-482C-8542-9030F2354409}"/>
              </a:ext>
            </a:extLst>
          </p:cNvPr>
          <p:cNvSpPr>
            <a:spLocks noGrp="1"/>
          </p:cNvSpPr>
          <p:nvPr>
            <p:ph type="body" sz="quarter" idx="18"/>
          </p:nvPr>
        </p:nvSpPr>
        <p:spPr>
          <a:xfrm>
            <a:off x="550863" y="1627200"/>
            <a:ext cx="5472113" cy="525016"/>
          </a:xfrm>
        </p:spPr>
        <p:txBody>
          <a:bodyPr/>
          <a:lstStyle>
            <a:lvl1pPr marL="0" indent="0">
              <a:buNone/>
              <a:defRPr b="1"/>
            </a:lvl1pPr>
          </a:lstStyle>
          <a:p>
            <a:pPr lvl="0"/>
            <a:r>
              <a:rPr lang="en-US"/>
              <a:t>Mastertextformat bearbeiten</a:t>
            </a:r>
            <a:endParaRPr lang="en-US" dirty="0"/>
          </a:p>
        </p:txBody>
      </p:sp>
      <p:sp>
        <p:nvSpPr>
          <p:cNvPr id="11" name="Text Placeholder 3">
            <a:extLst>
              <a:ext uri="{FF2B5EF4-FFF2-40B4-BE49-F238E27FC236}">
                <a16:creationId xmlns:a16="http://schemas.microsoft.com/office/drawing/2014/main" id="{DE559AEB-D96B-4473-AE6B-9A8147523602}"/>
              </a:ext>
            </a:extLst>
          </p:cNvPr>
          <p:cNvSpPr>
            <a:spLocks noGrp="1"/>
          </p:cNvSpPr>
          <p:nvPr>
            <p:ph type="body" sz="quarter" idx="19"/>
          </p:nvPr>
        </p:nvSpPr>
        <p:spPr>
          <a:xfrm>
            <a:off x="6169026" y="1627200"/>
            <a:ext cx="5472113" cy="525016"/>
          </a:xfrm>
        </p:spPr>
        <p:txBody>
          <a:bodyPr/>
          <a:lstStyle>
            <a:lvl1pPr marL="0" indent="0">
              <a:buNone/>
              <a:defRPr b="1"/>
            </a:lvl1pPr>
          </a:lstStyle>
          <a:p>
            <a:pPr lvl="0"/>
            <a:r>
              <a:rPr lang="en-US"/>
              <a:t>Mastertextformat bearbeiten</a:t>
            </a:r>
            <a:endParaRPr lang="en-US" dirty="0"/>
          </a:p>
        </p:txBody>
      </p:sp>
      <p:sp>
        <p:nvSpPr>
          <p:cNvPr id="12" name="Text Placeholder 3">
            <a:extLst>
              <a:ext uri="{FF2B5EF4-FFF2-40B4-BE49-F238E27FC236}">
                <a16:creationId xmlns:a16="http://schemas.microsoft.com/office/drawing/2014/main" id="{568B04EC-99AD-4960-BC94-7E17F263CC22}"/>
              </a:ext>
            </a:extLst>
          </p:cNvPr>
          <p:cNvSpPr>
            <a:spLocks noGrp="1"/>
          </p:cNvSpPr>
          <p:nvPr>
            <p:ph type="body" sz="quarter" idx="16"/>
          </p:nvPr>
        </p:nvSpPr>
        <p:spPr>
          <a:xfrm>
            <a:off x="550863" y="5783709"/>
            <a:ext cx="5472113"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13" name="Text Placeholder 3">
            <a:extLst>
              <a:ext uri="{FF2B5EF4-FFF2-40B4-BE49-F238E27FC236}">
                <a16:creationId xmlns:a16="http://schemas.microsoft.com/office/drawing/2014/main" id="{81B4FB7C-40A7-4ABD-8C7A-185AB94EBF19}"/>
              </a:ext>
            </a:extLst>
          </p:cNvPr>
          <p:cNvSpPr>
            <a:spLocks noGrp="1"/>
          </p:cNvSpPr>
          <p:nvPr>
            <p:ph type="body" sz="quarter" idx="17"/>
          </p:nvPr>
        </p:nvSpPr>
        <p:spPr>
          <a:xfrm>
            <a:off x="6169026" y="5783709"/>
            <a:ext cx="5472113" cy="525016"/>
          </a:xfrm>
        </p:spPr>
        <p:txBody>
          <a:bodyPr anchor="t" anchorCtr="0">
            <a:noAutofit/>
          </a:bodyPr>
          <a:lstStyle>
            <a:lvl1pPr marL="0" indent="0">
              <a:buNone/>
              <a:defRPr sz="1400" b="0"/>
            </a:lvl1pPr>
          </a:lstStyle>
          <a:p>
            <a:pPr lvl="0"/>
            <a:r>
              <a:rPr lang="en-US"/>
              <a:t>Mastertextformat bearbeiten</a:t>
            </a:r>
            <a:endParaRPr lang="en-US" dirty="0"/>
          </a:p>
        </p:txBody>
      </p:sp>
    </p:spTree>
    <p:extLst>
      <p:ext uri="{BB962C8B-B14F-4D97-AF65-F5344CB8AC3E}">
        <p14:creationId xmlns:p14="http://schemas.microsoft.com/office/powerpoint/2010/main" val="2052066575"/>
      </p:ext>
    </p:extLst>
  </p:cSld>
  <p:clrMapOvr>
    <a:masterClrMapping/>
  </p:clrMapOvr>
  <p:hf hdr="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Images with caption" preserve="1" userDrawn="1">
  <p:cSld name="Two Imag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D423DA53-2ADE-4759-A46B-4D22365BA399}" type="slidenum">
              <a:rPr lang="en-US" smtClean="0"/>
              <a:pPr/>
              <a:t>‹#›</a:t>
            </a:fld>
            <a:endParaRPr lang="en-US" dirty="0"/>
          </a:p>
        </p:txBody>
      </p:sp>
      <p:sp>
        <p:nvSpPr>
          <p:cNvPr id="8" name="Picture Placeholder 7">
            <a:extLst>
              <a:ext uri="{FF2B5EF4-FFF2-40B4-BE49-F238E27FC236}">
                <a16:creationId xmlns:a16="http://schemas.microsoft.com/office/drawing/2014/main" id="{6D7EB225-44CD-4F3F-99BF-84377110C921}"/>
              </a:ext>
            </a:extLst>
          </p:cNvPr>
          <p:cNvSpPr>
            <a:spLocks noGrp="1"/>
          </p:cNvSpPr>
          <p:nvPr>
            <p:ph type="pic" sz="quarter" idx="14"/>
          </p:nvPr>
        </p:nvSpPr>
        <p:spPr>
          <a:xfrm>
            <a:off x="550863" y="1627200"/>
            <a:ext cx="5472113" cy="4049701"/>
          </a:xfrm>
        </p:spPr>
        <p:txBody>
          <a:bodyPr/>
          <a:lstStyle>
            <a:lvl1pPr marL="0" indent="0">
              <a:buNone/>
              <a:defRPr/>
            </a:lvl1pPr>
          </a:lstStyle>
          <a:p>
            <a:r>
              <a:rPr lang="en-US"/>
              <a:t>Bild durch Klicken auf Symbol hinzufügen</a:t>
            </a:r>
            <a:endParaRPr lang="en-US" dirty="0"/>
          </a:p>
        </p:txBody>
      </p:sp>
      <p:sp>
        <p:nvSpPr>
          <p:cNvPr id="10" name="Picture Placeholder 9">
            <a:extLst>
              <a:ext uri="{FF2B5EF4-FFF2-40B4-BE49-F238E27FC236}">
                <a16:creationId xmlns:a16="http://schemas.microsoft.com/office/drawing/2014/main" id="{93482A69-AAC4-4EDA-BD28-4875E78C5DA5}"/>
              </a:ext>
            </a:extLst>
          </p:cNvPr>
          <p:cNvSpPr>
            <a:spLocks noGrp="1"/>
          </p:cNvSpPr>
          <p:nvPr>
            <p:ph type="pic" sz="quarter" idx="15"/>
          </p:nvPr>
        </p:nvSpPr>
        <p:spPr>
          <a:xfrm>
            <a:off x="6169026" y="1627200"/>
            <a:ext cx="5472113" cy="4049701"/>
          </a:xfrm>
        </p:spPr>
        <p:txBody>
          <a:bodyPr/>
          <a:lstStyle>
            <a:lvl1pPr marL="0" indent="0">
              <a:buNone/>
              <a:defRPr/>
            </a:lvl1pPr>
          </a:lstStyle>
          <a:p>
            <a:r>
              <a:rPr lang="en-US"/>
              <a:t>Bild durch Klicken auf Symbol hinzufügen</a:t>
            </a:r>
            <a:endParaRPr lang="en-US" dirty="0"/>
          </a:p>
        </p:txBody>
      </p:sp>
      <p:sp>
        <p:nvSpPr>
          <p:cNvPr id="7" name="Text Placeholder 3">
            <a:extLst>
              <a:ext uri="{FF2B5EF4-FFF2-40B4-BE49-F238E27FC236}">
                <a16:creationId xmlns:a16="http://schemas.microsoft.com/office/drawing/2014/main" id="{1B4FF51D-FD43-49B2-9E9F-4F36786941C1}"/>
              </a:ext>
            </a:extLst>
          </p:cNvPr>
          <p:cNvSpPr>
            <a:spLocks noGrp="1"/>
          </p:cNvSpPr>
          <p:nvPr>
            <p:ph type="body" sz="quarter" idx="16"/>
          </p:nvPr>
        </p:nvSpPr>
        <p:spPr>
          <a:xfrm>
            <a:off x="550863" y="5783709"/>
            <a:ext cx="5472113"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9" name="Text Placeholder 3">
            <a:extLst>
              <a:ext uri="{FF2B5EF4-FFF2-40B4-BE49-F238E27FC236}">
                <a16:creationId xmlns:a16="http://schemas.microsoft.com/office/drawing/2014/main" id="{492BAA55-6AA8-4A03-B1D7-52FE57E5F96B}"/>
              </a:ext>
            </a:extLst>
          </p:cNvPr>
          <p:cNvSpPr>
            <a:spLocks noGrp="1"/>
          </p:cNvSpPr>
          <p:nvPr>
            <p:ph type="body" sz="quarter" idx="17"/>
          </p:nvPr>
        </p:nvSpPr>
        <p:spPr>
          <a:xfrm>
            <a:off x="6169026" y="5783709"/>
            <a:ext cx="5472113" cy="525016"/>
          </a:xfrm>
        </p:spPr>
        <p:txBody>
          <a:bodyPr anchor="t" anchorCtr="0">
            <a:noAutofit/>
          </a:bodyPr>
          <a:lstStyle>
            <a:lvl1pPr marL="0" indent="0">
              <a:buNone/>
              <a:defRPr sz="1400" b="0"/>
            </a:lvl1pPr>
          </a:lstStyle>
          <a:p>
            <a:pPr lvl="0"/>
            <a:r>
              <a:rPr lang="en-US"/>
              <a:t>Mastertextformat bearbeiten</a:t>
            </a:r>
            <a:endParaRPr lang="en-US" dirty="0"/>
          </a:p>
        </p:txBody>
      </p:sp>
    </p:spTree>
    <p:extLst>
      <p:ext uri="{BB962C8B-B14F-4D97-AF65-F5344CB8AC3E}">
        <p14:creationId xmlns:p14="http://schemas.microsoft.com/office/powerpoint/2010/main" val="1680260885"/>
      </p:ext>
    </p:extLst>
  </p:cSld>
  <p:clrMapOvr>
    <a:masterClrMapping/>
  </p:clrMapOvr>
  <p:hf hdr="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Images with subheading" preserve="1" userDrawn="1">
  <p:cSld name="Two Images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3C0D98F4-CECC-41B7-8492-0E76F3E0C181}" type="slidenum">
              <a:rPr lang="en-US" smtClean="0"/>
              <a:pPr/>
              <a:t>‹#›</a:t>
            </a:fld>
            <a:endParaRPr lang="en-US" dirty="0"/>
          </a:p>
        </p:txBody>
      </p:sp>
      <p:sp>
        <p:nvSpPr>
          <p:cNvPr id="8" name="Picture Placeholder 7">
            <a:extLst>
              <a:ext uri="{FF2B5EF4-FFF2-40B4-BE49-F238E27FC236}">
                <a16:creationId xmlns:a16="http://schemas.microsoft.com/office/drawing/2014/main" id="{6D7EB225-44CD-4F3F-99BF-84377110C921}"/>
              </a:ext>
            </a:extLst>
          </p:cNvPr>
          <p:cNvSpPr>
            <a:spLocks noGrp="1"/>
          </p:cNvSpPr>
          <p:nvPr>
            <p:ph type="pic" sz="quarter" idx="14"/>
          </p:nvPr>
        </p:nvSpPr>
        <p:spPr>
          <a:xfrm>
            <a:off x="550863" y="2259024"/>
            <a:ext cx="5472113" cy="4049701"/>
          </a:xfrm>
        </p:spPr>
        <p:txBody>
          <a:bodyPr/>
          <a:lstStyle>
            <a:lvl1pPr marL="0" indent="0">
              <a:buNone/>
              <a:defRPr/>
            </a:lvl1pPr>
          </a:lstStyle>
          <a:p>
            <a:r>
              <a:rPr lang="en-US"/>
              <a:t>Bild durch Klicken auf Symbol hinzufügen</a:t>
            </a:r>
            <a:endParaRPr lang="en-US" dirty="0"/>
          </a:p>
        </p:txBody>
      </p:sp>
      <p:sp>
        <p:nvSpPr>
          <p:cNvPr id="10" name="Picture Placeholder 9">
            <a:extLst>
              <a:ext uri="{FF2B5EF4-FFF2-40B4-BE49-F238E27FC236}">
                <a16:creationId xmlns:a16="http://schemas.microsoft.com/office/drawing/2014/main" id="{93482A69-AAC4-4EDA-BD28-4875E78C5DA5}"/>
              </a:ext>
            </a:extLst>
          </p:cNvPr>
          <p:cNvSpPr>
            <a:spLocks noGrp="1"/>
          </p:cNvSpPr>
          <p:nvPr>
            <p:ph type="pic" sz="quarter" idx="15"/>
          </p:nvPr>
        </p:nvSpPr>
        <p:spPr>
          <a:xfrm>
            <a:off x="6169026" y="2259024"/>
            <a:ext cx="5472113" cy="4049701"/>
          </a:xfrm>
        </p:spPr>
        <p:txBody>
          <a:bodyPr/>
          <a:lstStyle>
            <a:lvl1pPr marL="0" indent="0">
              <a:buNone/>
              <a:defRPr/>
            </a:lvl1pPr>
          </a:lstStyle>
          <a:p>
            <a:r>
              <a:rPr lang="en-US"/>
              <a:t>Bild durch Klicken auf Symbol hinzufügen</a:t>
            </a:r>
            <a:endParaRPr lang="en-US" dirty="0"/>
          </a:p>
        </p:txBody>
      </p:sp>
      <p:sp>
        <p:nvSpPr>
          <p:cNvPr id="4" name="Text Placeholder 3">
            <a:extLst>
              <a:ext uri="{FF2B5EF4-FFF2-40B4-BE49-F238E27FC236}">
                <a16:creationId xmlns:a16="http://schemas.microsoft.com/office/drawing/2014/main" id="{4C53F54E-A1AD-482C-8542-9030F2354409}"/>
              </a:ext>
            </a:extLst>
          </p:cNvPr>
          <p:cNvSpPr>
            <a:spLocks noGrp="1"/>
          </p:cNvSpPr>
          <p:nvPr>
            <p:ph type="body" sz="quarter" idx="18"/>
          </p:nvPr>
        </p:nvSpPr>
        <p:spPr>
          <a:xfrm>
            <a:off x="550863" y="1627200"/>
            <a:ext cx="5472113" cy="525016"/>
          </a:xfrm>
        </p:spPr>
        <p:txBody>
          <a:bodyPr/>
          <a:lstStyle>
            <a:lvl1pPr marL="0" indent="0">
              <a:buNone/>
              <a:defRPr b="1"/>
            </a:lvl1pPr>
          </a:lstStyle>
          <a:p>
            <a:pPr lvl="0"/>
            <a:r>
              <a:rPr lang="en-US"/>
              <a:t>Mastertextformat bearbeiten</a:t>
            </a:r>
            <a:endParaRPr lang="en-US" dirty="0"/>
          </a:p>
        </p:txBody>
      </p:sp>
      <p:sp>
        <p:nvSpPr>
          <p:cNvPr id="11" name="Text Placeholder 3">
            <a:extLst>
              <a:ext uri="{FF2B5EF4-FFF2-40B4-BE49-F238E27FC236}">
                <a16:creationId xmlns:a16="http://schemas.microsoft.com/office/drawing/2014/main" id="{DE559AEB-D96B-4473-AE6B-9A8147523602}"/>
              </a:ext>
            </a:extLst>
          </p:cNvPr>
          <p:cNvSpPr>
            <a:spLocks noGrp="1"/>
          </p:cNvSpPr>
          <p:nvPr>
            <p:ph type="body" sz="quarter" idx="19"/>
          </p:nvPr>
        </p:nvSpPr>
        <p:spPr>
          <a:xfrm>
            <a:off x="6169026" y="1627200"/>
            <a:ext cx="5472113" cy="525016"/>
          </a:xfrm>
        </p:spPr>
        <p:txBody>
          <a:bodyPr/>
          <a:lstStyle>
            <a:lvl1pPr marL="0" indent="0">
              <a:buNone/>
              <a:defRPr b="1"/>
            </a:lvl1pPr>
          </a:lstStyle>
          <a:p>
            <a:pPr lvl="0"/>
            <a:r>
              <a:rPr lang="en-US"/>
              <a:t>Mastertextformat bearbeiten</a:t>
            </a:r>
            <a:endParaRPr lang="en-US" dirty="0"/>
          </a:p>
        </p:txBody>
      </p:sp>
    </p:spTree>
    <p:extLst>
      <p:ext uri="{BB962C8B-B14F-4D97-AF65-F5344CB8AC3E}">
        <p14:creationId xmlns:p14="http://schemas.microsoft.com/office/powerpoint/2010/main" val="29998163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Images with subheading and caption" preserve="1" userDrawn="1">
  <p:cSld name="Three Images with subheading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B26DA2BD-0BE2-4BB3-AAEE-95C12B608BED}" type="slidenum">
              <a:rPr lang="en-US" smtClean="0"/>
              <a:pPr/>
              <a:t>‹#›</a:t>
            </a:fld>
            <a:endParaRPr lang="en-US" dirty="0"/>
          </a:p>
        </p:txBody>
      </p:sp>
      <p:sp>
        <p:nvSpPr>
          <p:cNvPr id="4" name="Text Placeholder 3">
            <a:extLst>
              <a:ext uri="{FF2B5EF4-FFF2-40B4-BE49-F238E27FC236}">
                <a16:creationId xmlns:a16="http://schemas.microsoft.com/office/drawing/2014/main" id="{4C53F54E-A1AD-482C-8542-9030F2354409}"/>
              </a:ext>
            </a:extLst>
          </p:cNvPr>
          <p:cNvSpPr>
            <a:spLocks noGrp="1"/>
          </p:cNvSpPr>
          <p:nvPr>
            <p:ph type="body" sz="quarter" idx="18"/>
          </p:nvPr>
        </p:nvSpPr>
        <p:spPr>
          <a:xfrm>
            <a:off x="550863" y="1627200"/>
            <a:ext cx="3556000" cy="525016"/>
          </a:xfrm>
        </p:spPr>
        <p:txBody>
          <a:bodyPr/>
          <a:lstStyle>
            <a:lvl1pPr marL="0" indent="0">
              <a:buNone/>
              <a:defRPr b="1"/>
            </a:lvl1pPr>
          </a:lstStyle>
          <a:p>
            <a:pPr lvl="0"/>
            <a:r>
              <a:rPr lang="en-US"/>
              <a:t>Mastertextformat bearbeiten</a:t>
            </a:r>
            <a:endParaRPr lang="en-US" dirty="0"/>
          </a:p>
        </p:txBody>
      </p:sp>
      <p:sp>
        <p:nvSpPr>
          <p:cNvPr id="11" name="Text Placeholder 3">
            <a:extLst>
              <a:ext uri="{FF2B5EF4-FFF2-40B4-BE49-F238E27FC236}">
                <a16:creationId xmlns:a16="http://schemas.microsoft.com/office/drawing/2014/main" id="{DE559AEB-D96B-4473-AE6B-9A8147523602}"/>
              </a:ext>
            </a:extLst>
          </p:cNvPr>
          <p:cNvSpPr>
            <a:spLocks noGrp="1"/>
          </p:cNvSpPr>
          <p:nvPr>
            <p:ph type="body" sz="quarter" idx="19"/>
          </p:nvPr>
        </p:nvSpPr>
        <p:spPr>
          <a:xfrm>
            <a:off x="4318001" y="1627200"/>
            <a:ext cx="3556000" cy="525016"/>
          </a:xfrm>
        </p:spPr>
        <p:txBody>
          <a:bodyPr/>
          <a:lstStyle>
            <a:lvl1pPr marL="0" indent="0">
              <a:buNone/>
              <a:defRPr b="1"/>
            </a:lvl1pPr>
          </a:lstStyle>
          <a:p>
            <a:pPr lvl="0"/>
            <a:r>
              <a:rPr lang="en-US"/>
              <a:t>Mastertextformat bearbeiten</a:t>
            </a:r>
            <a:endParaRPr lang="en-US" dirty="0"/>
          </a:p>
        </p:txBody>
      </p:sp>
      <p:sp>
        <p:nvSpPr>
          <p:cNvPr id="12" name="Text Placeholder 3">
            <a:extLst>
              <a:ext uri="{FF2B5EF4-FFF2-40B4-BE49-F238E27FC236}">
                <a16:creationId xmlns:a16="http://schemas.microsoft.com/office/drawing/2014/main" id="{568B04EC-99AD-4960-BC94-7E17F263CC22}"/>
              </a:ext>
            </a:extLst>
          </p:cNvPr>
          <p:cNvSpPr>
            <a:spLocks noGrp="1"/>
          </p:cNvSpPr>
          <p:nvPr>
            <p:ph type="body" sz="quarter" idx="16"/>
          </p:nvPr>
        </p:nvSpPr>
        <p:spPr>
          <a:xfrm>
            <a:off x="550863"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13" name="Text Placeholder 3">
            <a:extLst>
              <a:ext uri="{FF2B5EF4-FFF2-40B4-BE49-F238E27FC236}">
                <a16:creationId xmlns:a16="http://schemas.microsoft.com/office/drawing/2014/main" id="{81B4FB7C-40A7-4ABD-8C7A-185AB94EBF19}"/>
              </a:ext>
            </a:extLst>
          </p:cNvPr>
          <p:cNvSpPr>
            <a:spLocks noGrp="1"/>
          </p:cNvSpPr>
          <p:nvPr>
            <p:ph type="body" sz="quarter" idx="17"/>
          </p:nvPr>
        </p:nvSpPr>
        <p:spPr>
          <a:xfrm>
            <a:off x="4318001"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14" name="Picture Placeholder 8">
            <a:extLst>
              <a:ext uri="{FF2B5EF4-FFF2-40B4-BE49-F238E27FC236}">
                <a16:creationId xmlns:a16="http://schemas.microsoft.com/office/drawing/2014/main" id="{9C475921-53BF-4C16-8CD8-60AF410618BD}"/>
              </a:ext>
            </a:extLst>
          </p:cNvPr>
          <p:cNvSpPr>
            <a:spLocks noGrp="1"/>
          </p:cNvSpPr>
          <p:nvPr>
            <p:ph type="pic" sz="quarter" idx="20"/>
          </p:nvPr>
        </p:nvSpPr>
        <p:spPr>
          <a:xfrm>
            <a:off x="550863" y="2259024"/>
            <a:ext cx="3556000" cy="3421051"/>
          </a:xfrm>
        </p:spPr>
        <p:txBody>
          <a:bodyPr/>
          <a:lstStyle>
            <a:lvl1pPr marL="0" indent="0">
              <a:buNone/>
              <a:defRPr/>
            </a:lvl1pPr>
          </a:lstStyle>
          <a:p>
            <a:r>
              <a:rPr lang="en-US"/>
              <a:t>Bild durch Klicken auf Symbol hinzufügen</a:t>
            </a:r>
            <a:endParaRPr lang="en-US" dirty="0"/>
          </a:p>
        </p:txBody>
      </p:sp>
      <p:sp>
        <p:nvSpPr>
          <p:cNvPr id="15" name="Picture Placeholder 10">
            <a:extLst>
              <a:ext uri="{FF2B5EF4-FFF2-40B4-BE49-F238E27FC236}">
                <a16:creationId xmlns:a16="http://schemas.microsoft.com/office/drawing/2014/main" id="{0D2E6D8A-1ADC-4776-BE83-0024D4271C92}"/>
              </a:ext>
            </a:extLst>
          </p:cNvPr>
          <p:cNvSpPr>
            <a:spLocks noGrp="1"/>
          </p:cNvSpPr>
          <p:nvPr>
            <p:ph type="pic" sz="quarter" idx="21"/>
          </p:nvPr>
        </p:nvSpPr>
        <p:spPr>
          <a:xfrm>
            <a:off x="4318001" y="2259024"/>
            <a:ext cx="3556000" cy="3421051"/>
          </a:xfrm>
        </p:spPr>
        <p:txBody>
          <a:bodyPr/>
          <a:lstStyle>
            <a:lvl1pPr marL="0" indent="0">
              <a:buNone/>
              <a:defRPr/>
            </a:lvl1pPr>
          </a:lstStyle>
          <a:p>
            <a:r>
              <a:rPr lang="en-US"/>
              <a:t>Bild durch Klicken auf Symbol hinzufügen</a:t>
            </a:r>
            <a:endParaRPr lang="en-US" dirty="0"/>
          </a:p>
        </p:txBody>
      </p:sp>
      <p:sp>
        <p:nvSpPr>
          <p:cNvPr id="16" name="Picture Placeholder 12">
            <a:extLst>
              <a:ext uri="{FF2B5EF4-FFF2-40B4-BE49-F238E27FC236}">
                <a16:creationId xmlns:a16="http://schemas.microsoft.com/office/drawing/2014/main" id="{95694E3C-57DF-47B6-B74C-0E2B413C1EF3}"/>
              </a:ext>
            </a:extLst>
          </p:cNvPr>
          <p:cNvSpPr>
            <a:spLocks noGrp="1"/>
          </p:cNvSpPr>
          <p:nvPr>
            <p:ph type="pic" sz="quarter" idx="22"/>
          </p:nvPr>
        </p:nvSpPr>
        <p:spPr>
          <a:xfrm>
            <a:off x="8085139" y="2259024"/>
            <a:ext cx="3556000" cy="3421051"/>
          </a:xfrm>
        </p:spPr>
        <p:txBody>
          <a:bodyPr/>
          <a:lstStyle>
            <a:lvl1pPr marL="0" indent="0">
              <a:buNone/>
              <a:defRPr/>
            </a:lvl1pPr>
          </a:lstStyle>
          <a:p>
            <a:r>
              <a:rPr lang="en-US"/>
              <a:t>Bild durch Klicken auf Symbol hinzufügen</a:t>
            </a:r>
            <a:endParaRPr lang="en-US" dirty="0"/>
          </a:p>
        </p:txBody>
      </p:sp>
      <p:sp>
        <p:nvSpPr>
          <p:cNvPr id="17" name="Text Placeholder 3">
            <a:extLst>
              <a:ext uri="{FF2B5EF4-FFF2-40B4-BE49-F238E27FC236}">
                <a16:creationId xmlns:a16="http://schemas.microsoft.com/office/drawing/2014/main" id="{E80DC0B4-F2FF-4694-B7A4-C0896CDE8743}"/>
              </a:ext>
            </a:extLst>
          </p:cNvPr>
          <p:cNvSpPr>
            <a:spLocks noGrp="1"/>
          </p:cNvSpPr>
          <p:nvPr>
            <p:ph type="body" sz="quarter" idx="23"/>
          </p:nvPr>
        </p:nvSpPr>
        <p:spPr>
          <a:xfrm>
            <a:off x="8085139" y="1627200"/>
            <a:ext cx="3556000" cy="525016"/>
          </a:xfrm>
        </p:spPr>
        <p:txBody>
          <a:bodyPr/>
          <a:lstStyle>
            <a:lvl1pPr marL="0" indent="0">
              <a:buNone/>
              <a:defRPr b="1"/>
            </a:lvl1pPr>
          </a:lstStyle>
          <a:p>
            <a:pPr lvl="0"/>
            <a:r>
              <a:rPr lang="en-US"/>
              <a:t>Mastertextformat bearbeiten</a:t>
            </a:r>
            <a:endParaRPr lang="en-US" dirty="0"/>
          </a:p>
        </p:txBody>
      </p:sp>
      <p:sp>
        <p:nvSpPr>
          <p:cNvPr id="18" name="Text Placeholder 3">
            <a:extLst>
              <a:ext uri="{FF2B5EF4-FFF2-40B4-BE49-F238E27FC236}">
                <a16:creationId xmlns:a16="http://schemas.microsoft.com/office/drawing/2014/main" id="{3369148E-6913-47BB-902C-3969A796A008}"/>
              </a:ext>
            </a:extLst>
          </p:cNvPr>
          <p:cNvSpPr>
            <a:spLocks noGrp="1"/>
          </p:cNvSpPr>
          <p:nvPr>
            <p:ph type="body" sz="quarter" idx="24"/>
          </p:nvPr>
        </p:nvSpPr>
        <p:spPr>
          <a:xfrm>
            <a:off x="8085139"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Tree>
    <p:extLst>
      <p:ext uri="{BB962C8B-B14F-4D97-AF65-F5344CB8AC3E}">
        <p14:creationId xmlns:p14="http://schemas.microsoft.com/office/powerpoint/2010/main" val="2473315798"/>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Images with caption" preserve="1" userDrawn="1">
  <p:cSld name="Three Imag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A54B127C-7B99-41E7-8359-DB405BDA97C2}" type="slidenum">
              <a:rPr lang="en-US" smtClean="0"/>
              <a:pPr/>
              <a:t>‹#›</a:t>
            </a:fld>
            <a:endParaRPr lang="en-US" dirty="0"/>
          </a:p>
        </p:txBody>
      </p:sp>
      <p:sp>
        <p:nvSpPr>
          <p:cNvPr id="12" name="Text Placeholder 3">
            <a:extLst>
              <a:ext uri="{FF2B5EF4-FFF2-40B4-BE49-F238E27FC236}">
                <a16:creationId xmlns:a16="http://schemas.microsoft.com/office/drawing/2014/main" id="{568B04EC-99AD-4960-BC94-7E17F263CC22}"/>
              </a:ext>
            </a:extLst>
          </p:cNvPr>
          <p:cNvSpPr>
            <a:spLocks noGrp="1"/>
          </p:cNvSpPr>
          <p:nvPr>
            <p:ph type="body" sz="quarter" idx="16"/>
          </p:nvPr>
        </p:nvSpPr>
        <p:spPr>
          <a:xfrm>
            <a:off x="550863"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13" name="Text Placeholder 3">
            <a:extLst>
              <a:ext uri="{FF2B5EF4-FFF2-40B4-BE49-F238E27FC236}">
                <a16:creationId xmlns:a16="http://schemas.microsoft.com/office/drawing/2014/main" id="{81B4FB7C-40A7-4ABD-8C7A-185AB94EBF19}"/>
              </a:ext>
            </a:extLst>
          </p:cNvPr>
          <p:cNvSpPr>
            <a:spLocks noGrp="1"/>
          </p:cNvSpPr>
          <p:nvPr>
            <p:ph type="body" sz="quarter" idx="17"/>
          </p:nvPr>
        </p:nvSpPr>
        <p:spPr>
          <a:xfrm>
            <a:off x="4318001"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
        <p:nvSpPr>
          <p:cNvPr id="14" name="Picture Placeholder 8">
            <a:extLst>
              <a:ext uri="{FF2B5EF4-FFF2-40B4-BE49-F238E27FC236}">
                <a16:creationId xmlns:a16="http://schemas.microsoft.com/office/drawing/2014/main" id="{9C475921-53BF-4C16-8CD8-60AF410618BD}"/>
              </a:ext>
            </a:extLst>
          </p:cNvPr>
          <p:cNvSpPr>
            <a:spLocks noGrp="1"/>
          </p:cNvSpPr>
          <p:nvPr>
            <p:ph type="pic" sz="quarter" idx="20"/>
          </p:nvPr>
        </p:nvSpPr>
        <p:spPr>
          <a:xfrm>
            <a:off x="550863" y="1627200"/>
            <a:ext cx="3556000" cy="4049701"/>
          </a:xfrm>
        </p:spPr>
        <p:txBody>
          <a:bodyPr/>
          <a:lstStyle>
            <a:lvl1pPr marL="0" indent="0">
              <a:buNone/>
              <a:defRPr/>
            </a:lvl1pPr>
          </a:lstStyle>
          <a:p>
            <a:r>
              <a:rPr lang="en-US"/>
              <a:t>Bild durch Klicken auf Symbol hinzufügen</a:t>
            </a:r>
            <a:endParaRPr lang="en-US" dirty="0"/>
          </a:p>
        </p:txBody>
      </p:sp>
      <p:sp>
        <p:nvSpPr>
          <p:cNvPr id="15" name="Picture Placeholder 10">
            <a:extLst>
              <a:ext uri="{FF2B5EF4-FFF2-40B4-BE49-F238E27FC236}">
                <a16:creationId xmlns:a16="http://schemas.microsoft.com/office/drawing/2014/main" id="{0D2E6D8A-1ADC-4776-BE83-0024D4271C92}"/>
              </a:ext>
            </a:extLst>
          </p:cNvPr>
          <p:cNvSpPr>
            <a:spLocks noGrp="1"/>
          </p:cNvSpPr>
          <p:nvPr>
            <p:ph type="pic" sz="quarter" idx="21"/>
          </p:nvPr>
        </p:nvSpPr>
        <p:spPr>
          <a:xfrm>
            <a:off x="4318001" y="1627200"/>
            <a:ext cx="3556000" cy="4049701"/>
          </a:xfrm>
        </p:spPr>
        <p:txBody>
          <a:bodyPr/>
          <a:lstStyle>
            <a:lvl1pPr marL="0" indent="0">
              <a:buNone/>
              <a:defRPr/>
            </a:lvl1pPr>
          </a:lstStyle>
          <a:p>
            <a:r>
              <a:rPr lang="en-US"/>
              <a:t>Bild durch Klicken auf Symbol hinzufügen</a:t>
            </a:r>
            <a:endParaRPr lang="en-US" dirty="0"/>
          </a:p>
        </p:txBody>
      </p:sp>
      <p:sp>
        <p:nvSpPr>
          <p:cNvPr id="16" name="Picture Placeholder 12">
            <a:extLst>
              <a:ext uri="{FF2B5EF4-FFF2-40B4-BE49-F238E27FC236}">
                <a16:creationId xmlns:a16="http://schemas.microsoft.com/office/drawing/2014/main" id="{95694E3C-57DF-47B6-B74C-0E2B413C1EF3}"/>
              </a:ext>
            </a:extLst>
          </p:cNvPr>
          <p:cNvSpPr>
            <a:spLocks noGrp="1"/>
          </p:cNvSpPr>
          <p:nvPr>
            <p:ph type="pic" sz="quarter" idx="22"/>
          </p:nvPr>
        </p:nvSpPr>
        <p:spPr>
          <a:xfrm>
            <a:off x="8085139" y="1627200"/>
            <a:ext cx="3556000" cy="4049701"/>
          </a:xfrm>
        </p:spPr>
        <p:txBody>
          <a:bodyPr/>
          <a:lstStyle>
            <a:lvl1pPr marL="0" indent="0">
              <a:buNone/>
              <a:defRPr/>
            </a:lvl1pPr>
          </a:lstStyle>
          <a:p>
            <a:r>
              <a:rPr lang="en-US"/>
              <a:t>Bild durch Klicken auf Symbol hinzufügen</a:t>
            </a:r>
            <a:endParaRPr lang="en-US" dirty="0"/>
          </a:p>
        </p:txBody>
      </p:sp>
      <p:sp>
        <p:nvSpPr>
          <p:cNvPr id="18" name="Text Placeholder 3">
            <a:extLst>
              <a:ext uri="{FF2B5EF4-FFF2-40B4-BE49-F238E27FC236}">
                <a16:creationId xmlns:a16="http://schemas.microsoft.com/office/drawing/2014/main" id="{3369148E-6913-47BB-902C-3969A796A008}"/>
              </a:ext>
            </a:extLst>
          </p:cNvPr>
          <p:cNvSpPr>
            <a:spLocks noGrp="1"/>
          </p:cNvSpPr>
          <p:nvPr>
            <p:ph type="body" sz="quarter" idx="24"/>
          </p:nvPr>
        </p:nvSpPr>
        <p:spPr>
          <a:xfrm>
            <a:off x="8085139" y="5783709"/>
            <a:ext cx="3556000" cy="525016"/>
          </a:xfrm>
        </p:spPr>
        <p:txBody>
          <a:bodyPr anchor="t" anchorCtr="0">
            <a:noAutofit/>
          </a:bodyPr>
          <a:lstStyle>
            <a:lvl1pPr marL="0" indent="0">
              <a:buNone/>
              <a:defRPr sz="1400" b="0"/>
            </a:lvl1pPr>
          </a:lstStyle>
          <a:p>
            <a:pPr lvl="0"/>
            <a:r>
              <a:rPr lang="en-US"/>
              <a:t>Mastertextformat bearbeiten</a:t>
            </a:r>
            <a:endParaRPr lang="en-US" dirty="0"/>
          </a:p>
        </p:txBody>
      </p:sp>
    </p:spTree>
    <p:extLst>
      <p:ext uri="{BB962C8B-B14F-4D97-AF65-F5344CB8AC3E}">
        <p14:creationId xmlns:p14="http://schemas.microsoft.com/office/powerpoint/2010/main" val="2767733212"/>
      </p:ext>
    </p:extLst>
  </p:cSld>
  <p:clrMapOvr>
    <a:masterClrMapping/>
  </p:clrMapOvr>
  <p:hf hdr="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Images with subheading" preserve="1" userDrawn="1">
  <p:cSld name="Three Images with subhea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5707B097-363D-4029-8609-AD01DF64E476}" type="slidenum">
              <a:rPr lang="en-US" smtClean="0"/>
              <a:pPr/>
              <a:t>‹#›</a:t>
            </a:fld>
            <a:endParaRPr lang="en-US" dirty="0"/>
          </a:p>
        </p:txBody>
      </p:sp>
      <p:sp>
        <p:nvSpPr>
          <p:cNvPr id="4" name="Text Placeholder 3">
            <a:extLst>
              <a:ext uri="{FF2B5EF4-FFF2-40B4-BE49-F238E27FC236}">
                <a16:creationId xmlns:a16="http://schemas.microsoft.com/office/drawing/2014/main" id="{4C53F54E-A1AD-482C-8542-9030F2354409}"/>
              </a:ext>
            </a:extLst>
          </p:cNvPr>
          <p:cNvSpPr>
            <a:spLocks noGrp="1"/>
          </p:cNvSpPr>
          <p:nvPr>
            <p:ph type="body" sz="quarter" idx="18"/>
          </p:nvPr>
        </p:nvSpPr>
        <p:spPr>
          <a:xfrm>
            <a:off x="550863" y="1627200"/>
            <a:ext cx="3556000" cy="525016"/>
          </a:xfrm>
        </p:spPr>
        <p:txBody>
          <a:bodyPr/>
          <a:lstStyle>
            <a:lvl1pPr marL="0" indent="0">
              <a:buNone/>
              <a:defRPr b="1"/>
            </a:lvl1pPr>
          </a:lstStyle>
          <a:p>
            <a:pPr lvl="0"/>
            <a:r>
              <a:rPr lang="en-US"/>
              <a:t>Mastertextformat bearbeiten</a:t>
            </a:r>
            <a:endParaRPr lang="en-US" dirty="0"/>
          </a:p>
        </p:txBody>
      </p:sp>
      <p:sp>
        <p:nvSpPr>
          <p:cNvPr id="11" name="Text Placeholder 3">
            <a:extLst>
              <a:ext uri="{FF2B5EF4-FFF2-40B4-BE49-F238E27FC236}">
                <a16:creationId xmlns:a16="http://schemas.microsoft.com/office/drawing/2014/main" id="{DE559AEB-D96B-4473-AE6B-9A8147523602}"/>
              </a:ext>
            </a:extLst>
          </p:cNvPr>
          <p:cNvSpPr>
            <a:spLocks noGrp="1"/>
          </p:cNvSpPr>
          <p:nvPr>
            <p:ph type="body" sz="quarter" idx="19"/>
          </p:nvPr>
        </p:nvSpPr>
        <p:spPr>
          <a:xfrm>
            <a:off x="4318001" y="1627200"/>
            <a:ext cx="3556000" cy="525016"/>
          </a:xfrm>
        </p:spPr>
        <p:txBody>
          <a:bodyPr/>
          <a:lstStyle>
            <a:lvl1pPr marL="0" indent="0">
              <a:buNone/>
              <a:defRPr b="1"/>
            </a:lvl1pPr>
          </a:lstStyle>
          <a:p>
            <a:pPr lvl="0"/>
            <a:r>
              <a:rPr lang="en-US"/>
              <a:t>Mastertextformat bearbeiten</a:t>
            </a:r>
            <a:endParaRPr lang="en-US" dirty="0"/>
          </a:p>
        </p:txBody>
      </p:sp>
      <p:sp>
        <p:nvSpPr>
          <p:cNvPr id="14" name="Picture Placeholder 8">
            <a:extLst>
              <a:ext uri="{FF2B5EF4-FFF2-40B4-BE49-F238E27FC236}">
                <a16:creationId xmlns:a16="http://schemas.microsoft.com/office/drawing/2014/main" id="{9C475921-53BF-4C16-8CD8-60AF410618BD}"/>
              </a:ext>
            </a:extLst>
          </p:cNvPr>
          <p:cNvSpPr>
            <a:spLocks noGrp="1"/>
          </p:cNvSpPr>
          <p:nvPr>
            <p:ph type="pic" sz="quarter" idx="20"/>
          </p:nvPr>
        </p:nvSpPr>
        <p:spPr>
          <a:xfrm>
            <a:off x="550863" y="2259024"/>
            <a:ext cx="3556000" cy="4049701"/>
          </a:xfrm>
        </p:spPr>
        <p:txBody>
          <a:bodyPr/>
          <a:lstStyle>
            <a:lvl1pPr marL="0" indent="0">
              <a:buNone/>
              <a:defRPr/>
            </a:lvl1pPr>
          </a:lstStyle>
          <a:p>
            <a:r>
              <a:rPr lang="en-US"/>
              <a:t>Bild durch Klicken auf Symbol hinzufügen</a:t>
            </a:r>
            <a:endParaRPr lang="en-US" dirty="0"/>
          </a:p>
        </p:txBody>
      </p:sp>
      <p:sp>
        <p:nvSpPr>
          <p:cNvPr id="15" name="Picture Placeholder 10">
            <a:extLst>
              <a:ext uri="{FF2B5EF4-FFF2-40B4-BE49-F238E27FC236}">
                <a16:creationId xmlns:a16="http://schemas.microsoft.com/office/drawing/2014/main" id="{0D2E6D8A-1ADC-4776-BE83-0024D4271C92}"/>
              </a:ext>
            </a:extLst>
          </p:cNvPr>
          <p:cNvSpPr>
            <a:spLocks noGrp="1"/>
          </p:cNvSpPr>
          <p:nvPr>
            <p:ph type="pic" sz="quarter" idx="21"/>
          </p:nvPr>
        </p:nvSpPr>
        <p:spPr>
          <a:xfrm>
            <a:off x="4318001" y="2259024"/>
            <a:ext cx="3556000" cy="4049701"/>
          </a:xfrm>
        </p:spPr>
        <p:txBody>
          <a:bodyPr/>
          <a:lstStyle>
            <a:lvl1pPr marL="0" indent="0">
              <a:buNone/>
              <a:defRPr/>
            </a:lvl1pPr>
          </a:lstStyle>
          <a:p>
            <a:r>
              <a:rPr lang="en-US"/>
              <a:t>Bild durch Klicken auf Symbol hinzufügen</a:t>
            </a:r>
            <a:endParaRPr lang="en-US" dirty="0"/>
          </a:p>
        </p:txBody>
      </p:sp>
      <p:sp>
        <p:nvSpPr>
          <p:cNvPr id="16" name="Picture Placeholder 12">
            <a:extLst>
              <a:ext uri="{FF2B5EF4-FFF2-40B4-BE49-F238E27FC236}">
                <a16:creationId xmlns:a16="http://schemas.microsoft.com/office/drawing/2014/main" id="{95694E3C-57DF-47B6-B74C-0E2B413C1EF3}"/>
              </a:ext>
            </a:extLst>
          </p:cNvPr>
          <p:cNvSpPr>
            <a:spLocks noGrp="1"/>
          </p:cNvSpPr>
          <p:nvPr>
            <p:ph type="pic" sz="quarter" idx="22"/>
          </p:nvPr>
        </p:nvSpPr>
        <p:spPr>
          <a:xfrm>
            <a:off x="8085139" y="2259024"/>
            <a:ext cx="3556000" cy="4049701"/>
          </a:xfrm>
        </p:spPr>
        <p:txBody>
          <a:bodyPr/>
          <a:lstStyle>
            <a:lvl1pPr marL="0" indent="0">
              <a:buNone/>
              <a:defRPr/>
            </a:lvl1pPr>
          </a:lstStyle>
          <a:p>
            <a:r>
              <a:rPr lang="en-US"/>
              <a:t>Bild durch Klicken auf Symbol hinzufügen</a:t>
            </a:r>
            <a:endParaRPr lang="en-US" dirty="0"/>
          </a:p>
        </p:txBody>
      </p:sp>
      <p:sp>
        <p:nvSpPr>
          <p:cNvPr id="17" name="Text Placeholder 3">
            <a:extLst>
              <a:ext uri="{FF2B5EF4-FFF2-40B4-BE49-F238E27FC236}">
                <a16:creationId xmlns:a16="http://schemas.microsoft.com/office/drawing/2014/main" id="{E80DC0B4-F2FF-4694-B7A4-C0896CDE8743}"/>
              </a:ext>
            </a:extLst>
          </p:cNvPr>
          <p:cNvSpPr>
            <a:spLocks noGrp="1"/>
          </p:cNvSpPr>
          <p:nvPr>
            <p:ph type="body" sz="quarter" idx="23"/>
          </p:nvPr>
        </p:nvSpPr>
        <p:spPr>
          <a:xfrm>
            <a:off x="8085139" y="1627200"/>
            <a:ext cx="3556000" cy="525016"/>
          </a:xfrm>
        </p:spPr>
        <p:txBody>
          <a:bodyPr/>
          <a:lstStyle>
            <a:lvl1pPr marL="0" indent="0">
              <a:buNone/>
              <a:defRPr b="1"/>
            </a:lvl1pPr>
          </a:lstStyle>
          <a:p>
            <a:pPr lvl="0"/>
            <a:r>
              <a:rPr lang="en-US"/>
              <a:t>Mastertextformat bearbeiten</a:t>
            </a:r>
            <a:endParaRPr lang="en-US" dirty="0"/>
          </a:p>
        </p:txBody>
      </p:sp>
      <p:sp>
        <p:nvSpPr>
          <p:cNvPr id="3" name="Title 2">
            <a:extLst>
              <a:ext uri="{FF2B5EF4-FFF2-40B4-BE49-F238E27FC236}">
                <a16:creationId xmlns:a16="http://schemas.microsoft.com/office/drawing/2014/main" id="{5026A1E8-F3D2-497E-AC83-4C44C571DCCC}"/>
              </a:ext>
            </a:extLst>
          </p:cNvPr>
          <p:cNvSpPr>
            <a:spLocks noGrp="1"/>
          </p:cNvSpPr>
          <p:nvPr>
            <p:ph type="title"/>
          </p:nvPr>
        </p:nvSpPr>
        <p:spPr/>
        <p:txBody>
          <a:bodyPr/>
          <a:lstStyle/>
          <a:p>
            <a:r>
              <a:rPr lang="en-US"/>
              <a:t>Mastertitelformat bearbeiten</a:t>
            </a:r>
            <a:endParaRPr lang="en-US" dirty="0"/>
          </a:p>
        </p:txBody>
      </p:sp>
    </p:spTree>
    <p:extLst>
      <p:ext uri="{BB962C8B-B14F-4D97-AF65-F5344CB8AC3E}">
        <p14:creationId xmlns:p14="http://schemas.microsoft.com/office/powerpoint/2010/main" val="797355774"/>
      </p:ext>
    </p:extLst>
  </p:cSld>
  <p:clrMapOvr>
    <a:masterClrMapping/>
  </p:clrMapOvr>
  <p:hf hdr="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3" name="Content Placeholder 2">
            <a:extLst>
              <a:ext uri="{FF2B5EF4-FFF2-40B4-BE49-F238E27FC236}">
                <a16:creationId xmlns:a16="http://schemas.microsoft.com/office/drawing/2014/main" id="{6FA93060-99E2-46D8-8882-3575205C6913}"/>
              </a:ext>
            </a:extLst>
          </p:cNvPr>
          <p:cNvSpPr>
            <a:spLocks noGrp="1"/>
          </p:cNvSpPr>
          <p:nvPr>
            <p:ph idx="1"/>
          </p:nvPr>
        </p:nvSpPr>
        <p:spPr>
          <a:xfrm>
            <a:off x="550863" y="1627200"/>
            <a:ext cx="11088686" cy="4681526"/>
          </a:xfrm>
        </p:spPr>
        <p:txBody>
          <a:bodyPr/>
          <a:lstStyle>
            <a:lvl5pPr>
              <a:defRPr/>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7FFDA6F2-2958-4D6A-939F-72B554246270}" type="slidenum">
              <a:rPr lang="en-US" smtClean="0"/>
              <a:pPr/>
              <a:t>‹#›</a:t>
            </a:fld>
            <a:endParaRPr lang="en-US" dirty="0"/>
          </a:p>
        </p:txBody>
      </p:sp>
    </p:spTree>
    <p:extLst>
      <p:ext uri="{BB962C8B-B14F-4D97-AF65-F5344CB8AC3E}">
        <p14:creationId xmlns:p14="http://schemas.microsoft.com/office/powerpoint/2010/main" val="364910161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Full Image" preserve="1" userDrawn="1">
  <p:cSld name="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A7236B-75C1-4B5D-824A-E195C9F74678}"/>
              </a:ext>
            </a:extLst>
          </p:cNvPr>
          <p:cNvSpPr>
            <a:spLocks noGrp="1"/>
          </p:cNvSpPr>
          <p:nvPr>
            <p:ph type="pic" sz="quarter" idx="13"/>
          </p:nvPr>
        </p:nvSpPr>
        <p:spPr>
          <a:xfrm>
            <a:off x="190500" y="188913"/>
            <a:ext cx="11809413" cy="6480175"/>
          </a:xfrm>
          <a:noFill/>
        </p:spPr>
        <p:txBody>
          <a:bodyPr/>
          <a:lstStyle>
            <a:lvl1pPr marL="0" indent="0">
              <a:buNone/>
              <a:defRPr>
                <a:solidFill>
                  <a:schemeClr val="tx1"/>
                </a:solidFill>
              </a:defRPr>
            </a:lvl1pPr>
          </a:lstStyle>
          <a:p>
            <a:r>
              <a:rPr lang="en-US"/>
              <a:t>Bild durch Klicken auf Symbol hinzufügen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lvl1pPr>
              <a:defRPr>
                <a:solidFill>
                  <a:schemeClr val="bg1"/>
                </a:solidFill>
              </a:defRPr>
            </a:lvl1p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lvl1pPr>
              <a:defRPr>
                <a:solidFill>
                  <a:schemeClr val="bg1"/>
                </a:solidFill>
              </a:defRPr>
            </a:lvl1pPr>
          </a:lstStyle>
          <a:p>
            <a:fld id="{AA475F50-FBCC-4BB3-A688-3FC1FDC5F264}" type="slidenum">
              <a:rPr lang="en-US" smtClean="0"/>
              <a:pPr/>
              <a:t>‹#›</a:t>
            </a:fld>
            <a:endParaRPr lang="en-US" dirty="0"/>
          </a:p>
        </p:txBody>
      </p:sp>
    </p:spTree>
    <p:extLst>
      <p:ext uri="{BB962C8B-B14F-4D97-AF65-F5344CB8AC3E}">
        <p14:creationId xmlns:p14="http://schemas.microsoft.com/office/powerpoint/2010/main" val="328416757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re Market" preserve="1" userDrawn="1">
  <p:cSld name="Core Marke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1E9E9AF-320B-441F-B8EC-86C21D9CA5F5}"/>
              </a:ext>
            </a:extLst>
          </p:cNvPr>
          <p:cNvSpPr>
            <a:spLocks noGrp="1"/>
          </p:cNvSpPr>
          <p:nvPr>
            <p:ph type="pic" sz="quarter" idx="14"/>
          </p:nvPr>
        </p:nvSpPr>
        <p:spPr>
          <a:xfrm>
            <a:off x="0" y="0"/>
            <a:ext cx="12192000" cy="6858000"/>
          </a:xfrm>
          <a:solidFill>
            <a:srgbClr val="A79189"/>
          </a:solidFill>
        </p:spPr>
        <p:txBody>
          <a:bodyPr tIns="648000" anchor="ctr"/>
          <a:lstStyle>
            <a:lvl1pPr marL="0" indent="0" algn="ctr">
              <a:buNone/>
              <a:defRPr b="0">
                <a:solidFill>
                  <a:schemeClr val="bg1"/>
                </a:solidFill>
              </a:defRPr>
            </a:lvl1pPr>
          </a:lstStyle>
          <a:p>
            <a:r>
              <a:rPr lang="en-US"/>
              <a:t>Bild durch Klicken auf Symbol hinzufügen</a:t>
            </a:r>
            <a:endParaRPr lang="en-US" dirty="0"/>
          </a:p>
        </p:txBody>
      </p:sp>
      <p:sp>
        <p:nvSpPr>
          <p:cNvPr id="2" name="Title 1">
            <a:extLst>
              <a:ext uri="{FF2B5EF4-FFF2-40B4-BE49-F238E27FC236}">
                <a16:creationId xmlns:a16="http://schemas.microsoft.com/office/drawing/2014/main" id="{37C2557D-ACBC-4AA6-AE2E-D41CD691C88D}"/>
              </a:ext>
            </a:extLst>
          </p:cNvPr>
          <p:cNvSpPr>
            <a:spLocks noGrp="1"/>
          </p:cNvSpPr>
          <p:nvPr>
            <p:ph type="title"/>
          </p:nvPr>
        </p:nvSpPr>
        <p:spPr bwMode="gray">
          <a:xfrm>
            <a:off x="550863" y="926872"/>
            <a:ext cx="11088686" cy="355354"/>
          </a:xfrm>
        </p:spPr>
        <p:txBody>
          <a:bodyPr anchor="t">
            <a:spAutoFit/>
          </a:bodyPr>
          <a:lstStyle>
            <a:lvl1pPr>
              <a:defRPr>
                <a:solidFill>
                  <a:schemeClr val="bg1"/>
                </a:solidFill>
              </a:defRPr>
            </a:lvl1pPr>
          </a:lstStyle>
          <a:p>
            <a:r>
              <a:rPr lang="en-US"/>
              <a:t>Mastertitelformat bearbeiten</a:t>
            </a:r>
            <a:endParaRPr lang="en-US" dirty="0"/>
          </a:p>
        </p:txBody>
      </p:sp>
      <p:sp>
        <p:nvSpPr>
          <p:cNvPr id="4" name="Footer Placeholder 3">
            <a:extLst>
              <a:ext uri="{FF2B5EF4-FFF2-40B4-BE49-F238E27FC236}">
                <a16:creationId xmlns:a16="http://schemas.microsoft.com/office/drawing/2014/main" id="{9E7BB4FB-E3FF-4A69-A959-449387576DEA}"/>
              </a:ext>
            </a:extLst>
          </p:cNvPr>
          <p:cNvSpPr>
            <a:spLocks noGrp="1"/>
          </p:cNvSpPr>
          <p:nvPr>
            <p:ph type="ftr" sz="quarter" idx="11"/>
          </p:nvPr>
        </p:nvSpPr>
        <p:spPr bwMode="gray"/>
        <p:txBody>
          <a:bodyPr/>
          <a:lstStyle>
            <a:lvl1pPr>
              <a:defRPr>
                <a:solidFill>
                  <a:schemeClr val="bg1"/>
                </a:solidFill>
              </a:defRPr>
            </a:lvl1pPr>
          </a:lstStyle>
          <a:p>
            <a:r>
              <a:rPr lang="en-US"/>
              <a:t>February 6, 2025 | Power consumptions associated with Optical Metro Transport Networks | SOK 2025 | Sven Krüger</a:t>
            </a:r>
            <a:endParaRPr lang="en-US" dirty="0"/>
          </a:p>
        </p:txBody>
      </p:sp>
      <p:sp>
        <p:nvSpPr>
          <p:cNvPr id="5" name="Slide Number Placeholder 4">
            <a:extLst>
              <a:ext uri="{FF2B5EF4-FFF2-40B4-BE49-F238E27FC236}">
                <a16:creationId xmlns:a16="http://schemas.microsoft.com/office/drawing/2014/main" id="{D1A9093E-E677-4AF4-ABEA-CBEAA8BB223C}"/>
              </a:ext>
            </a:extLst>
          </p:cNvPr>
          <p:cNvSpPr>
            <a:spLocks noGrp="1"/>
          </p:cNvSpPr>
          <p:nvPr>
            <p:ph type="sldNum" sz="quarter" idx="12"/>
          </p:nvPr>
        </p:nvSpPr>
        <p:spPr bwMode="gray"/>
        <p:txBody>
          <a:bodyPr/>
          <a:lstStyle>
            <a:lvl1pPr>
              <a:defRPr>
                <a:solidFill>
                  <a:schemeClr val="bg1"/>
                </a:solidFill>
              </a:defRPr>
            </a:lvl1pPr>
          </a:lstStyle>
          <a:p>
            <a:fld id="{984CE0CB-031D-4830-A501-E9B742766C88}" type="slidenum">
              <a:rPr lang="en-US" smtClean="0"/>
              <a:pPr/>
              <a:t>‹#›</a:t>
            </a:fld>
            <a:endParaRPr lang="en-US" dirty="0"/>
          </a:p>
        </p:txBody>
      </p:sp>
      <p:sp>
        <p:nvSpPr>
          <p:cNvPr id="8" name="Text Placeholder 7">
            <a:extLst>
              <a:ext uri="{FF2B5EF4-FFF2-40B4-BE49-F238E27FC236}">
                <a16:creationId xmlns:a16="http://schemas.microsoft.com/office/drawing/2014/main" id="{604BB3E9-16BC-4967-A124-2CAECAD2C8D8}"/>
              </a:ext>
            </a:extLst>
          </p:cNvPr>
          <p:cNvSpPr>
            <a:spLocks noGrp="1"/>
          </p:cNvSpPr>
          <p:nvPr>
            <p:ph type="body" sz="quarter" idx="13"/>
          </p:nvPr>
        </p:nvSpPr>
        <p:spPr bwMode="gray">
          <a:xfrm>
            <a:off x="550863" y="537530"/>
            <a:ext cx="65" cy="369204"/>
          </a:xfrm>
        </p:spPr>
        <p:txBody>
          <a:bodyPr wrap="none" anchor="t" anchorCtr="0">
            <a:noAutofit/>
          </a:bodyPr>
          <a:lstStyle>
            <a:lvl1pPr marL="0" indent="0">
              <a:buNone/>
              <a:defRPr sz="2400" b="0">
                <a:solidFill>
                  <a:schemeClr val="bg1"/>
                </a:solidFill>
              </a:defRPr>
            </a:lvl1pPr>
          </a:lstStyle>
          <a:p>
            <a:pPr lvl="0"/>
            <a:r>
              <a:rPr lang="en-US"/>
              <a:t>Mastertextformat bearbeiten</a:t>
            </a:r>
            <a:endParaRPr lang="en-US" dirty="0"/>
          </a:p>
        </p:txBody>
      </p:sp>
    </p:spTree>
    <p:extLst>
      <p:ext uri="{BB962C8B-B14F-4D97-AF65-F5344CB8AC3E}">
        <p14:creationId xmlns:p14="http://schemas.microsoft.com/office/powerpoint/2010/main" val="188529476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re Market 2" preserve="1" userDrawn="1">
  <p:cSld name="Core Marke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1E9E9AF-320B-441F-B8EC-86C21D9CA5F5}"/>
              </a:ext>
            </a:extLst>
          </p:cNvPr>
          <p:cNvSpPr>
            <a:spLocks noGrp="1"/>
          </p:cNvSpPr>
          <p:nvPr>
            <p:ph type="pic" sz="quarter" idx="14"/>
          </p:nvPr>
        </p:nvSpPr>
        <p:spPr>
          <a:xfrm>
            <a:off x="0" y="0"/>
            <a:ext cx="12192000" cy="6858000"/>
          </a:xfrm>
          <a:solidFill>
            <a:srgbClr val="A79189"/>
          </a:solidFill>
        </p:spPr>
        <p:txBody>
          <a:bodyPr tIns="648000" anchor="ctr"/>
          <a:lstStyle>
            <a:lvl1pPr marL="0" indent="0" algn="ctr">
              <a:buNone/>
              <a:defRPr b="0">
                <a:solidFill>
                  <a:schemeClr val="bg1"/>
                </a:solidFill>
              </a:defRPr>
            </a:lvl1pPr>
          </a:lstStyle>
          <a:p>
            <a:r>
              <a:rPr lang="en-US"/>
              <a:t>Bild durch Klicken auf Symbol hinzufügen</a:t>
            </a:r>
            <a:endParaRPr lang="en-US" dirty="0"/>
          </a:p>
        </p:txBody>
      </p:sp>
      <p:sp>
        <p:nvSpPr>
          <p:cNvPr id="2" name="Title 1">
            <a:extLst>
              <a:ext uri="{FF2B5EF4-FFF2-40B4-BE49-F238E27FC236}">
                <a16:creationId xmlns:a16="http://schemas.microsoft.com/office/drawing/2014/main" id="{37C2557D-ACBC-4AA6-AE2E-D41CD691C88D}"/>
              </a:ext>
            </a:extLst>
          </p:cNvPr>
          <p:cNvSpPr>
            <a:spLocks noGrp="1"/>
          </p:cNvSpPr>
          <p:nvPr>
            <p:ph type="title"/>
          </p:nvPr>
        </p:nvSpPr>
        <p:spPr bwMode="gray">
          <a:xfrm>
            <a:off x="5410987" y="1066038"/>
            <a:ext cx="6228562" cy="518219"/>
          </a:xfrm>
        </p:spPr>
        <p:txBody>
          <a:bodyPr wrap="square" anchor="t" anchorCtr="0">
            <a:spAutoFit/>
          </a:bodyPr>
          <a:lstStyle>
            <a:lvl1pPr>
              <a:lnSpc>
                <a:spcPct val="103000"/>
              </a:lnSpc>
              <a:defRPr sz="3500">
                <a:solidFill>
                  <a:schemeClr val="bg1"/>
                </a:solidFill>
              </a:defRPr>
            </a:lvl1pPr>
          </a:lstStyle>
          <a:p>
            <a:r>
              <a:rPr lang="en-US"/>
              <a:t>Mastertitelformat bearbeiten</a:t>
            </a:r>
            <a:endParaRPr lang="en-US" dirty="0"/>
          </a:p>
        </p:txBody>
      </p:sp>
      <p:sp>
        <p:nvSpPr>
          <p:cNvPr id="4" name="Footer Placeholder 3">
            <a:extLst>
              <a:ext uri="{FF2B5EF4-FFF2-40B4-BE49-F238E27FC236}">
                <a16:creationId xmlns:a16="http://schemas.microsoft.com/office/drawing/2014/main" id="{9E7BB4FB-E3FF-4A69-A959-449387576DEA}"/>
              </a:ext>
            </a:extLst>
          </p:cNvPr>
          <p:cNvSpPr>
            <a:spLocks noGrp="1"/>
          </p:cNvSpPr>
          <p:nvPr>
            <p:ph type="ftr" sz="quarter" idx="11"/>
          </p:nvPr>
        </p:nvSpPr>
        <p:spPr bwMode="gray"/>
        <p:txBody>
          <a:bodyPr/>
          <a:lstStyle>
            <a:lvl1pPr>
              <a:defRPr>
                <a:solidFill>
                  <a:schemeClr val="bg1"/>
                </a:solidFill>
              </a:defRPr>
            </a:lvl1pPr>
          </a:lstStyle>
          <a:p>
            <a:r>
              <a:rPr lang="en-US"/>
              <a:t>February 6, 2025 | Power consumptions associated with Optical Metro Transport Networks | SOK 2025 | Sven Krüger</a:t>
            </a:r>
            <a:endParaRPr lang="en-US" dirty="0"/>
          </a:p>
        </p:txBody>
      </p:sp>
      <p:sp>
        <p:nvSpPr>
          <p:cNvPr id="5" name="Slide Number Placeholder 4">
            <a:extLst>
              <a:ext uri="{FF2B5EF4-FFF2-40B4-BE49-F238E27FC236}">
                <a16:creationId xmlns:a16="http://schemas.microsoft.com/office/drawing/2014/main" id="{D1A9093E-E677-4AF4-ABEA-CBEAA8BB223C}"/>
              </a:ext>
            </a:extLst>
          </p:cNvPr>
          <p:cNvSpPr>
            <a:spLocks noGrp="1"/>
          </p:cNvSpPr>
          <p:nvPr>
            <p:ph type="sldNum" sz="quarter" idx="12"/>
          </p:nvPr>
        </p:nvSpPr>
        <p:spPr bwMode="gray"/>
        <p:txBody>
          <a:bodyPr/>
          <a:lstStyle>
            <a:lvl1pPr>
              <a:defRPr>
                <a:solidFill>
                  <a:schemeClr val="bg1"/>
                </a:solidFill>
              </a:defRPr>
            </a:lvl1pPr>
          </a:lstStyle>
          <a:p>
            <a:fld id="{B680D839-D206-46A3-A58F-774A37B632A6}" type="slidenum">
              <a:rPr lang="en-US" smtClean="0"/>
              <a:pPr/>
              <a:t>‹#›</a:t>
            </a:fld>
            <a:endParaRPr lang="en-US" dirty="0"/>
          </a:p>
        </p:txBody>
      </p:sp>
      <p:sp>
        <p:nvSpPr>
          <p:cNvPr id="8" name="Text Placeholder 7">
            <a:extLst>
              <a:ext uri="{FF2B5EF4-FFF2-40B4-BE49-F238E27FC236}">
                <a16:creationId xmlns:a16="http://schemas.microsoft.com/office/drawing/2014/main" id="{604BB3E9-16BC-4967-A124-2CAECAD2C8D8}"/>
              </a:ext>
            </a:extLst>
          </p:cNvPr>
          <p:cNvSpPr>
            <a:spLocks noGrp="1"/>
          </p:cNvSpPr>
          <p:nvPr>
            <p:ph type="body" sz="quarter" idx="13"/>
          </p:nvPr>
        </p:nvSpPr>
        <p:spPr bwMode="gray">
          <a:xfrm>
            <a:off x="5410986" y="746960"/>
            <a:ext cx="6228563" cy="246158"/>
          </a:xfrm>
        </p:spPr>
        <p:txBody>
          <a:bodyPr anchor="t" anchorCtr="0">
            <a:noAutofit/>
          </a:bodyPr>
          <a:lstStyle>
            <a:lvl1pPr marL="0" indent="0">
              <a:buNone/>
              <a:defRPr sz="1600" b="1">
                <a:solidFill>
                  <a:schemeClr val="bg1"/>
                </a:solidFill>
              </a:defRPr>
            </a:lvl1pPr>
          </a:lstStyle>
          <a:p>
            <a:pPr lvl="0"/>
            <a:r>
              <a:rPr lang="en-US"/>
              <a:t>Mastertextformat bearbeiten</a:t>
            </a:r>
            <a:endParaRPr lang="en-US" dirty="0"/>
          </a:p>
        </p:txBody>
      </p:sp>
    </p:spTree>
    <p:extLst>
      <p:ext uri="{BB962C8B-B14F-4D97-AF65-F5344CB8AC3E}">
        <p14:creationId xmlns:p14="http://schemas.microsoft.com/office/powerpoint/2010/main" val="334857983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re Market 3" preserve="1" userDrawn="1">
  <p:cSld name="Core Market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1E9E9AF-320B-441F-B8EC-86C21D9CA5F5}"/>
              </a:ext>
            </a:extLst>
          </p:cNvPr>
          <p:cNvSpPr>
            <a:spLocks noGrp="1"/>
          </p:cNvSpPr>
          <p:nvPr>
            <p:ph type="pic" sz="quarter" idx="14"/>
          </p:nvPr>
        </p:nvSpPr>
        <p:spPr>
          <a:xfrm>
            <a:off x="0" y="0"/>
            <a:ext cx="12192000" cy="6858000"/>
          </a:xfrm>
          <a:solidFill>
            <a:srgbClr val="A79189"/>
          </a:solidFill>
        </p:spPr>
        <p:txBody>
          <a:bodyPr tIns="648000" anchor="ctr"/>
          <a:lstStyle>
            <a:lvl1pPr marL="0" indent="0" algn="ctr">
              <a:buNone/>
              <a:defRPr b="0">
                <a:solidFill>
                  <a:schemeClr val="bg1"/>
                </a:solidFill>
              </a:defRPr>
            </a:lvl1pPr>
          </a:lstStyle>
          <a:p>
            <a:r>
              <a:rPr lang="en-US"/>
              <a:t>Bild durch Klicken auf Symbol hinzufügen</a:t>
            </a:r>
            <a:endParaRPr lang="en-US" dirty="0"/>
          </a:p>
        </p:txBody>
      </p:sp>
      <p:sp>
        <p:nvSpPr>
          <p:cNvPr id="4" name="Footer Placeholder 3">
            <a:extLst>
              <a:ext uri="{FF2B5EF4-FFF2-40B4-BE49-F238E27FC236}">
                <a16:creationId xmlns:a16="http://schemas.microsoft.com/office/drawing/2014/main" id="{9E7BB4FB-E3FF-4A69-A959-449387576DEA}"/>
              </a:ext>
            </a:extLst>
          </p:cNvPr>
          <p:cNvSpPr>
            <a:spLocks noGrp="1"/>
          </p:cNvSpPr>
          <p:nvPr>
            <p:ph type="ftr" sz="quarter" idx="11"/>
          </p:nvPr>
        </p:nvSpPr>
        <p:spPr bwMode="gray"/>
        <p:txBody>
          <a:bodyPr/>
          <a:lstStyle>
            <a:lvl1pPr>
              <a:defRPr>
                <a:solidFill>
                  <a:schemeClr val="bg1"/>
                </a:solidFill>
              </a:defRPr>
            </a:lvl1pPr>
          </a:lstStyle>
          <a:p>
            <a:r>
              <a:rPr lang="en-US" dirty="0"/>
              <a:t>Power Consumption | S Jones</a:t>
            </a:r>
          </a:p>
        </p:txBody>
      </p:sp>
      <p:sp>
        <p:nvSpPr>
          <p:cNvPr id="5" name="Slide Number Placeholder 4">
            <a:extLst>
              <a:ext uri="{FF2B5EF4-FFF2-40B4-BE49-F238E27FC236}">
                <a16:creationId xmlns:a16="http://schemas.microsoft.com/office/drawing/2014/main" id="{D1A9093E-E677-4AF4-ABEA-CBEAA8BB223C}"/>
              </a:ext>
            </a:extLst>
          </p:cNvPr>
          <p:cNvSpPr>
            <a:spLocks noGrp="1"/>
          </p:cNvSpPr>
          <p:nvPr>
            <p:ph type="sldNum" sz="quarter" idx="12"/>
          </p:nvPr>
        </p:nvSpPr>
        <p:spPr bwMode="gray"/>
        <p:txBody>
          <a:bodyPr/>
          <a:lstStyle>
            <a:lvl1pPr>
              <a:defRPr>
                <a:solidFill>
                  <a:schemeClr val="bg1"/>
                </a:solidFill>
              </a:defRPr>
            </a:lvl1pPr>
          </a:lstStyle>
          <a:p>
            <a:fld id="{58F460BE-2F67-45EA-B27F-08AABDCA6A2B}" type="slidenum">
              <a:rPr lang="en-US" smtClean="0"/>
              <a:pPr/>
              <a:t>‹#›</a:t>
            </a:fld>
            <a:endParaRPr lang="en-US" dirty="0"/>
          </a:p>
        </p:txBody>
      </p:sp>
      <p:sp>
        <p:nvSpPr>
          <p:cNvPr id="7" name="Title 1">
            <a:extLst>
              <a:ext uri="{FF2B5EF4-FFF2-40B4-BE49-F238E27FC236}">
                <a16:creationId xmlns:a16="http://schemas.microsoft.com/office/drawing/2014/main" id="{394D0186-7F74-4CC6-971D-F078CDD2B8D5}"/>
              </a:ext>
            </a:extLst>
          </p:cNvPr>
          <p:cNvSpPr>
            <a:spLocks noGrp="1"/>
          </p:cNvSpPr>
          <p:nvPr>
            <p:ph type="title"/>
          </p:nvPr>
        </p:nvSpPr>
        <p:spPr bwMode="gray">
          <a:xfrm>
            <a:off x="550864" y="1066038"/>
            <a:ext cx="6228562" cy="518219"/>
          </a:xfrm>
        </p:spPr>
        <p:txBody>
          <a:bodyPr wrap="square" anchor="t" anchorCtr="0">
            <a:spAutoFit/>
          </a:bodyPr>
          <a:lstStyle>
            <a:lvl1pPr>
              <a:lnSpc>
                <a:spcPct val="103000"/>
              </a:lnSpc>
              <a:defRPr sz="3500">
                <a:solidFill>
                  <a:schemeClr val="bg1"/>
                </a:solidFill>
              </a:defRPr>
            </a:lvl1pPr>
          </a:lstStyle>
          <a:p>
            <a:r>
              <a:rPr lang="en-US"/>
              <a:t>Mastertitelformat bearbeiten</a:t>
            </a:r>
            <a:endParaRPr lang="en-US" dirty="0"/>
          </a:p>
        </p:txBody>
      </p:sp>
      <p:sp>
        <p:nvSpPr>
          <p:cNvPr id="9" name="Text Placeholder 7">
            <a:extLst>
              <a:ext uri="{FF2B5EF4-FFF2-40B4-BE49-F238E27FC236}">
                <a16:creationId xmlns:a16="http://schemas.microsoft.com/office/drawing/2014/main" id="{94553C2C-A413-4745-9144-0E55739E5B3B}"/>
              </a:ext>
            </a:extLst>
          </p:cNvPr>
          <p:cNvSpPr>
            <a:spLocks noGrp="1"/>
          </p:cNvSpPr>
          <p:nvPr>
            <p:ph type="body" sz="quarter" idx="13"/>
          </p:nvPr>
        </p:nvSpPr>
        <p:spPr bwMode="gray">
          <a:xfrm>
            <a:off x="550863" y="746960"/>
            <a:ext cx="6228563" cy="246158"/>
          </a:xfrm>
        </p:spPr>
        <p:txBody>
          <a:bodyPr anchor="t" anchorCtr="0">
            <a:noAutofit/>
          </a:bodyPr>
          <a:lstStyle>
            <a:lvl1pPr marL="0" indent="0">
              <a:buNone/>
              <a:defRPr sz="1600" b="1">
                <a:solidFill>
                  <a:schemeClr val="bg1"/>
                </a:solidFill>
              </a:defRPr>
            </a:lvl1pPr>
          </a:lstStyle>
          <a:p>
            <a:pPr lvl="0"/>
            <a:r>
              <a:rPr lang="en-US"/>
              <a:t>Mastertextformat bearbeiten</a:t>
            </a:r>
            <a:endParaRPr lang="en-US" dirty="0"/>
          </a:p>
        </p:txBody>
      </p:sp>
    </p:spTree>
    <p:extLst>
      <p:ext uri="{BB962C8B-B14F-4D97-AF65-F5344CB8AC3E}">
        <p14:creationId xmlns:p14="http://schemas.microsoft.com/office/powerpoint/2010/main" val="336185336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557D-ACBC-4AA6-AE2E-D41CD691C88D}"/>
              </a:ext>
            </a:extLst>
          </p:cNvPr>
          <p:cNvSpPr>
            <a:spLocks noGrp="1"/>
          </p:cNvSpPr>
          <p:nvPr>
            <p:ph type="title"/>
          </p:nvPr>
        </p:nvSpPr>
        <p:spPr/>
        <p:txBody>
          <a:bodyPr/>
          <a:lstStyle/>
          <a:p>
            <a:r>
              <a:rPr lang="en-US"/>
              <a:t>Mastertitelformat bearbeiten</a:t>
            </a:r>
            <a:endParaRPr lang="en-US" dirty="0"/>
          </a:p>
        </p:txBody>
      </p:sp>
      <p:sp>
        <p:nvSpPr>
          <p:cNvPr id="4" name="Footer Placeholder 3">
            <a:extLst>
              <a:ext uri="{FF2B5EF4-FFF2-40B4-BE49-F238E27FC236}">
                <a16:creationId xmlns:a16="http://schemas.microsoft.com/office/drawing/2014/main" id="{9E7BB4FB-E3FF-4A69-A959-449387576DEA}"/>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5" name="Slide Number Placeholder 4">
            <a:extLst>
              <a:ext uri="{FF2B5EF4-FFF2-40B4-BE49-F238E27FC236}">
                <a16:creationId xmlns:a16="http://schemas.microsoft.com/office/drawing/2014/main" id="{D1A9093E-E677-4AF4-ABEA-CBEAA8BB223C}"/>
              </a:ext>
            </a:extLst>
          </p:cNvPr>
          <p:cNvSpPr>
            <a:spLocks noGrp="1"/>
          </p:cNvSpPr>
          <p:nvPr>
            <p:ph type="sldNum" sz="quarter" idx="12"/>
          </p:nvPr>
        </p:nvSpPr>
        <p:spPr/>
        <p:txBody>
          <a:bodyPr/>
          <a:lstStyle/>
          <a:p>
            <a:fld id="{4E2BFBEE-773A-41B2-9DC1-B1B2FDC6F2F0}" type="slidenum">
              <a:rPr lang="en-US" smtClean="0"/>
              <a:pPr/>
              <a:t>‹#›</a:t>
            </a:fld>
            <a:endParaRPr lang="en-US" dirty="0"/>
          </a:p>
        </p:txBody>
      </p:sp>
    </p:spTree>
    <p:extLst>
      <p:ext uri="{BB962C8B-B14F-4D97-AF65-F5344CB8AC3E}">
        <p14:creationId xmlns:p14="http://schemas.microsoft.com/office/powerpoint/2010/main" val="330271620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Le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50ED2CA-2803-46FB-94A8-31B4EFE5BA82}"/>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4" name="Slide Number Placeholder 3">
            <a:extLst>
              <a:ext uri="{FF2B5EF4-FFF2-40B4-BE49-F238E27FC236}">
                <a16:creationId xmlns:a16="http://schemas.microsoft.com/office/drawing/2014/main" id="{26B01572-9664-419B-8888-79564ED9EE6D}"/>
              </a:ext>
            </a:extLst>
          </p:cNvPr>
          <p:cNvSpPr>
            <a:spLocks noGrp="1"/>
          </p:cNvSpPr>
          <p:nvPr>
            <p:ph type="sldNum" sz="quarter" idx="12"/>
          </p:nvPr>
        </p:nvSpPr>
        <p:spPr/>
        <p:txBody>
          <a:bodyPr/>
          <a:lstStyle/>
          <a:p>
            <a:fld id="{9B1187C6-0451-4699-A901-4DD716E9181E}" type="slidenum">
              <a:rPr lang="en-US" smtClean="0"/>
              <a:pPr/>
              <a:t>‹#›</a:t>
            </a:fld>
            <a:endParaRPr lang="en-US" dirty="0"/>
          </a:p>
        </p:txBody>
      </p:sp>
    </p:spTree>
    <p:extLst>
      <p:ext uri="{BB962C8B-B14F-4D97-AF65-F5344CB8AC3E}">
        <p14:creationId xmlns:p14="http://schemas.microsoft.com/office/powerpoint/2010/main" val="1145251333"/>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sclaimer" type="obj" preserve="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3" name="Content Placeholder 2">
            <a:extLst>
              <a:ext uri="{FF2B5EF4-FFF2-40B4-BE49-F238E27FC236}">
                <a16:creationId xmlns:a16="http://schemas.microsoft.com/office/drawing/2014/main" id="{6FA93060-99E2-46D8-8882-3575205C6913}"/>
              </a:ext>
            </a:extLst>
          </p:cNvPr>
          <p:cNvSpPr>
            <a:spLocks noGrp="1"/>
          </p:cNvSpPr>
          <p:nvPr>
            <p:ph idx="1"/>
          </p:nvPr>
        </p:nvSpPr>
        <p:spPr>
          <a:xfrm>
            <a:off x="550863" y="1627200"/>
            <a:ext cx="11088686" cy="4681526"/>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2257E0F0-DBC1-4199-B8E1-5D9C3D034371}" type="slidenum">
              <a:rPr lang="en-US" smtClean="0"/>
              <a:pPr/>
              <a:t>‹#›</a:t>
            </a:fld>
            <a:endParaRPr lang="en-US" dirty="0"/>
          </a:p>
        </p:txBody>
      </p:sp>
    </p:spTree>
    <p:extLst>
      <p:ext uri="{BB962C8B-B14F-4D97-AF65-F5344CB8AC3E}">
        <p14:creationId xmlns:p14="http://schemas.microsoft.com/office/powerpoint/2010/main" val="1095093171"/>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ver" type="blank" preserve="1">
  <p:cSld name="Cov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9FAD4-9F3D-43BE-9397-A885014FB5A1}"/>
              </a:ext>
            </a:extLst>
          </p:cNvPr>
          <p:cNvSpPr>
            <a:spLocks/>
          </p:cNvSpPr>
          <p:nvPr userDrawn="1"/>
        </p:nvSpPr>
        <p:spPr>
          <a:xfrm>
            <a:off x="190500" y="188913"/>
            <a:ext cx="11809413" cy="6480175"/>
          </a:xfrm>
          <a:prstGeom prst="rect">
            <a:avLst/>
          </a:prstGeom>
          <a:solidFill>
            <a:srgbClr val="365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Ein Bild, das Objekt enthält.&#10;&#10;Automatisch generierte Beschreibung">
            <a:extLst>
              <a:ext uri="{FF2B5EF4-FFF2-40B4-BE49-F238E27FC236}">
                <a16:creationId xmlns:a16="http://schemas.microsoft.com/office/drawing/2014/main" id="{A2B46900-8A0A-4A38-95EB-2DEAAA79D9C6}"/>
              </a:ext>
            </a:extLst>
          </p:cNvPr>
          <p:cNvPicPr>
            <a:picLocks noChangeAspect="1"/>
          </p:cNvPicPr>
          <p:nvPr userDrawn="1">
            <p:custDataLst>
              <p:tags r:id="rId2"/>
            </p:custDataLst>
          </p:nvPr>
        </p:nvPicPr>
        <p:blipFill>
          <a:blip r:embed="rId4"/>
          <a:stretch>
            <a:fillRect/>
          </a:stretch>
        </p:blipFill>
        <p:spPr>
          <a:xfrm>
            <a:off x="3239431" y="3195836"/>
            <a:ext cx="5713137" cy="515471"/>
          </a:xfrm>
          <a:prstGeom prst="rect">
            <a:avLst/>
          </a:prstGeom>
        </p:spPr>
      </p:pic>
    </p:spTree>
    <p:extLst>
      <p:ext uri="{BB962C8B-B14F-4D97-AF65-F5344CB8AC3E}">
        <p14:creationId xmlns:p14="http://schemas.microsoft.com/office/powerpoint/2010/main" val="4261574921"/>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type="blank" preserve="1">
  <p:cSld name="Closing">
    <p:spTree>
      <p:nvGrpSpPr>
        <p:cNvPr id="1" name=""/>
        <p:cNvGrpSpPr/>
        <p:nvPr/>
      </p:nvGrpSpPr>
      <p:grpSpPr>
        <a:xfrm>
          <a:off x="0" y="0"/>
          <a:ext cx="0" cy="0"/>
          <a:chOff x="0" y="0"/>
          <a:chExt cx="0" cy="0"/>
        </a:xfrm>
      </p:grpSpPr>
      <p:pic>
        <p:nvPicPr>
          <p:cNvPr id="7" name="Picture 6" descr="A picture containing sky, outdoor, black, light&#10;&#10;Description automatically generated">
            <a:extLst>
              <a:ext uri="{FF2B5EF4-FFF2-40B4-BE49-F238E27FC236}">
                <a16:creationId xmlns:a16="http://schemas.microsoft.com/office/drawing/2014/main" id="{EBF3FB24-914A-4252-862F-197CDD7394AD}"/>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90501" y="188914"/>
            <a:ext cx="11809413" cy="6480175"/>
          </a:xfrm>
          <a:prstGeom prst="rect">
            <a:avLst/>
          </a:prstGeom>
        </p:spPr>
      </p:pic>
      <p:sp>
        <p:nvSpPr>
          <p:cNvPr id="2" name="TextBox 1">
            <a:extLst>
              <a:ext uri="{FF2B5EF4-FFF2-40B4-BE49-F238E27FC236}">
                <a16:creationId xmlns:a16="http://schemas.microsoft.com/office/drawing/2014/main" id="{0E6D135D-FEBB-4AF5-AD7F-60F1AB6F9324}"/>
              </a:ext>
            </a:extLst>
          </p:cNvPr>
          <p:cNvSpPr txBox="1">
            <a:spLocks/>
          </p:cNvSpPr>
          <p:nvPr userDrawn="1"/>
        </p:nvSpPr>
        <p:spPr bwMode="gray">
          <a:xfrm>
            <a:off x="190500" y="188913"/>
            <a:ext cx="11809413" cy="6480175"/>
          </a:xfrm>
          <a:prstGeom prst="rect">
            <a:avLst/>
          </a:prstGeom>
          <a:noFill/>
        </p:spPr>
        <p:txBody>
          <a:bodyPr wrap="square" lIns="0" tIns="0" rIns="0" bIns="0" rtlCol="0" anchor="ctr" anchorCtr="0">
            <a:noAutofit/>
          </a:bodyPr>
          <a:lstStyle/>
          <a:p>
            <a:pPr algn="ctr"/>
            <a:r>
              <a:rPr lang="en-US" sz="5000" b="1" noProof="1">
                <a:solidFill>
                  <a:schemeClr val="bg1"/>
                </a:solidFill>
              </a:rPr>
              <a:t>Connecting – today and beyond </a:t>
            </a:r>
          </a:p>
        </p:txBody>
      </p:sp>
    </p:spTree>
    <p:extLst>
      <p:ext uri="{BB962C8B-B14F-4D97-AF65-F5344CB8AC3E}">
        <p14:creationId xmlns:p14="http://schemas.microsoft.com/office/powerpoint/2010/main" val="353066343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small" type="obj" preserve="1">
  <p:cSld name="Title and Conten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3" name="Content Placeholder 2">
            <a:extLst>
              <a:ext uri="{FF2B5EF4-FFF2-40B4-BE49-F238E27FC236}">
                <a16:creationId xmlns:a16="http://schemas.microsoft.com/office/drawing/2014/main" id="{6FA93060-99E2-46D8-8882-3575205C6913}"/>
              </a:ext>
            </a:extLst>
          </p:cNvPr>
          <p:cNvSpPr>
            <a:spLocks noGrp="1"/>
          </p:cNvSpPr>
          <p:nvPr>
            <p:ph idx="1"/>
          </p:nvPr>
        </p:nvSpPr>
        <p:spPr>
          <a:xfrm>
            <a:off x="550863" y="1627200"/>
            <a:ext cx="11088686" cy="4681526"/>
          </a:xfrm>
        </p:spPr>
        <p:txBody>
          <a:bodyPr/>
          <a:lstStyle>
            <a:lvl1pPr>
              <a:defRPr sz="1600"/>
            </a:lvl1pPr>
            <a:lvl2pPr>
              <a:defRPr sz="1400"/>
            </a:lvl2pPr>
            <a:lvl3pPr>
              <a:defRPr sz="1200"/>
            </a:lvl3pPr>
            <a:lvl4pPr>
              <a:defRPr sz="1000"/>
            </a:lvl4pPr>
            <a:lvl5pPr>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E8D4D4A0-31AA-4DFE-935D-F6E0CF7DEDC8}" type="slidenum">
              <a:rPr lang="en-US" smtClean="0"/>
              <a:pPr/>
              <a:t>‹#›</a:t>
            </a:fld>
            <a:endParaRPr lang="en-US" dirty="0"/>
          </a:p>
        </p:txBody>
      </p:sp>
    </p:spTree>
    <p:extLst>
      <p:ext uri="{BB962C8B-B14F-4D97-AF65-F5344CB8AC3E}">
        <p14:creationId xmlns:p14="http://schemas.microsoft.com/office/powerpoint/2010/main" val="342006979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enda"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3F8C92-BD22-491C-92E0-41FDDFB9F20C}"/>
              </a:ext>
            </a:extLst>
          </p:cNvPr>
          <p:cNvSpPr>
            <a:spLocks/>
          </p:cNvSpPr>
          <p:nvPr userDrawn="1"/>
        </p:nvSpPr>
        <p:spPr>
          <a:xfrm>
            <a:off x="190500" y="188913"/>
            <a:ext cx="11809413" cy="6480175"/>
          </a:xfrm>
          <a:prstGeom prst="rect">
            <a:avLst/>
          </a:prstGeom>
          <a:solidFill>
            <a:srgbClr val="EB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bwMode="gray"/>
        <p:txBody>
          <a:bodyPr anchor="t" anchorCtr="0"/>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11A04321-7DC2-4C24-B773-881FB38080B8}" type="slidenum">
              <a:rPr lang="en-US" smtClean="0"/>
              <a:pPr/>
              <a:t>‹#›</a:t>
            </a:fld>
            <a:endParaRPr lang="en-US" dirty="0"/>
          </a:p>
        </p:txBody>
      </p:sp>
      <p:grpSp>
        <p:nvGrpSpPr>
          <p:cNvPr id="9" name="Group 8">
            <a:extLst>
              <a:ext uri="{FF2B5EF4-FFF2-40B4-BE49-F238E27FC236}">
                <a16:creationId xmlns:a16="http://schemas.microsoft.com/office/drawing/2014/main" id="{15028FAF-64F2-4307-B310-B39C327D7EB9}"/>
              </a:ext>
            </a:extLst>
          </p:cNvPr>
          <p:cNvGrpSpPr>
            <a:grpSpLocks noChangeAspect="1"/>
          </p:cNvGrpSpPr>
          <p:nvPr userDrawn="1">
            <p:custDataLst>
              <p:tags r:id="rId2"/>
            </p:custDataLst>
          </p:nvPr>
        </p:nvGrpSpPr>
        <p:grpSpPr>
          <a:xfrm>
            <a:off x="9824803" y="371242"/>
            <a:ext cx="1994400" cy="179995"/>
            <a:chOff x="6511594" y="2904064"/>
            <a:chExt cx="4749355" cy="428625"/>
          </a:xfrm>
          <a:solidFill>
            <a:srgbClr val="365888"/>
          </a:solidFill>
        </p:grpSpPr>
        <p:sp>
          <p:nvSpPr>
            <p:cNvPr id="10" name="Freeform: Shape 9">
              <a:extLst>
                <a:ext uri="{FF2B5EF4-FFF2-40B4-BE49-F238E27FC236}">
                  <a16:creationId xmlns:a16="http://schemas.microsoft.com/office/drawing/2014/main" id="{74CDD1DA-297C-4BD3-8AB3-8A6C597260B2}"/>
                </a:ext>
              </a:extLst>
            </p:cNvPr>
            <p:cNvSpPr/>
            <p:nvPr/>
          </p:nvSpPr>
          <p:spPr>
            <a:xfrm>
              <a:off x="6511594" y="2910269"/>
              <a:ext cx="381000" cy="409575"/>
            </a:xfrm>
            <a:custGeom>
              <a:avLst/>
              <a:gdLst>
                <a:gd name="connsiteX0" fmla="*/ 0 w 381000"/>
                <a:gd name="connsiteY0" fmla="*/ 0 h 409575"/>
                <a:gd name="connsiteX1" fmla="*/ 146113 w 381000"/>
                <a:gd name="connsiteY1" fmla="*/ 0 h 409575"/>
                <a:gd name="connsiteX2" fmla="*/ 146113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1939 h 409575"/>
                <a:gd name="connsiteX9" fmla="*/ 146113 w 381000"/>
                <a:gd name="connsiteY9" fmla="*/ 271939 h 409575"/>
                <a:gd name="connsiteX10" fmla="*/ 146113 w 381000"/>
                <a:gd name="connsiteY10" fmla="*/ 416909 h 409575"/>
                <a:gd name="connsiteX11" fmla="*/ 0 w 381000"/>
                <a:gd name="connsiteY11" fmla="*/ 4169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3" y="0"/>
                  </a:lnTo>
                  <a:lnTo>
                    <a:pt x="146113" y="140589"/>
                  </a:lnTo>
                  <a:lnTo>
                    <a:pt x="239078" y="140589"/>
                  </a:lnTo>
                  <a:lnTo>
                    <a:pt x="239078" y="0"/>
                  </a:lnTo>
                  <a:lnTo>
                    <a:pt x="385191" y="0"/>
                  </a:lnTo>
                  <a:lnTo>
                    <a:pt x="385191" y="417290"/>
                  </a:lnTo>
                  <a:lnTo>
                    <a:pt x="239078" y="417290"/>
                  </a:lnTo>
                  <a:lnTo>
                    <a:pt x="239078" y="271939"/>
                  </a:lnTo>
                  <a:lnTo>
                    <a:pt x="146113" y="271939"/>
                  </a:lnTo>
                  <a:lnTo>
                    <a:pt x="146113" y="416909"/>
                  </a:lnTo>
                  <a:lnTo>
                    <a:pt x="0" y="416909"/>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B906666-8ABE-41E9-A387-C8C2ACAD0CC9}"/>
                </a:ext>
              </a:extLst>
            </p:cNvPr>
            <p:cNvSpPr/>
            <p:nvPr/>
          </p:nvSpPr>
          <p:spPr>
            <a:xfrm>
              <a:off x="6950410" y="2910840"/>
              <a:ext cx="381000" cy="419100"/>
            </a:xfrm>
            <a:custGeom>
              <a:avLst/>
              <a:gdLst>
                <a:gd name="connsiteX0" fmla="*/ 386334 w 381000"/>
                <a:gd name="connsiteY0" fmla="*/ 0 h 419100"/>
                <a:gd name="connsiteX1" fmla="*/ 386334 w 381000"/>
                <a:gd name="connsiteY1" fmla="*/ 246793 h 419100"/>
                <a:gd name="connsiteX2" fmla="*/ 193167 w 381000"/>
                <a:gd name="connsiteY2" fmla="*/ 423863 h 419100"/>
                <a:gd name="connsiteX3" fmla="*/ 0 w 381000"/>
                <a:gd name="connsiteY3" fmla="*/ 246793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793"/>
                  </a:lnTo>
                  <a:cubicBezTo>
                    <a:pt x="386334" y="368522"/>
                    <a:pt x="310134" y="423863"/>
                    <a:pt x="193167" y="423863"/>
                  </a:cubicBezTo>
                  <a:cubicBezTo>
                    <a:pt x="76200" y="423863"/>
                    <a:pt x="0" y="368522"/>
                    <a:pt x="0" y="246793"/>
                  </a:cubicBezTo>
                  <a:lnTo>
                    <a:pt x="0" y="0"/>
                  </a:lnTo>
                  <a:lnTo>
                    <a:pt x="151638" y="0"/>
                  </a:lnTo>
                  <a:lnTo>
                    <a:pt x="151638" y="232410"/>
                  </a:lnTo>
                  <a:cubicBezTo>
                    <a:pt x="151638" y="265081"/>
                    <a:pt x="152686" y="293846"/>
                    <a:pt x="193167" y="293846"/>
                  </a:cubicBezTo>
                  <a:cubicBezTo>
                    <a:pt x="233648"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0B7FD9EF-AE44-4CE1-8B2A-D9E6E78B1286}"/>
                </a:ext>
              </a:extLst>
            </p:cNvPr>
            <p:cNvSpPr/>
            <p:nvPr/>
          </p:nvSpPr>
          <p:spPr>
            <a:xfrm>
              <a:off x="7389894" y="2910269"/>
              <a:ext cx="352425" cy="409575"/>
            </a:xfrm>
            <a:custGeom>
              <a:avLst/>
              <a:gdLst>
                <a:gd name="connsiteX0" fmla="*/ 0 w 352425"/>
                <a:gd name="connsiteY0" fmla="*/ 0 h 409575"/>
                <a:gd name="connsiteX1" fmla="*/ 176498 w 352425"/>
                <a:gd name="connsiteY1" fmla="*/ 0 h 409575"/>
                <a:gd name="connsiteX2" fmla="*/ 339757 w 352425"/>
                <a:gd name="connsiteY2" fmla="*/ 115633 h 409575"/>
                <a:gd name="connsiteX3" fmla="*/ 284988 w 352425"/>
                <a:gd name="connsiteY3" fmla="*/ 199739 h 409575"/>
                <a:gd name="connsiteX4" fmla="*/ 284988 w 352425"/>
                <a:gd name="connsiteY4" fmla="*/ 203073 h 409575"/>
                <a:gd name="connsiteX5" fmla="*/ 359093 w 352425"/>
                <a:gd name="connsiteY5" fmla="*/ 302133 h 409575"/>
                <a:gd name="connsiteX6" fmla="*/ 206693 w 352425"/>
                <a:gd name="connsiteY6" fmla="*/ 417290 h 409575"/>
                <a:gd name="connsiteX7" fmla="*/ 0 w 352425"/>
                <a:gd name="connsiteY7" fmla="*/ 417290 h 409575"/>
                <a:gd name="connsiteX8" fmla="*/ 154400 w 352425"/>
                <a:gd name="connsiteY8" fmla="*/ 160496 h 409575"/>
                <a:gd name="connsiteX9" fmla="*/ 201454 w 352425"/>
                <a:gd name="connsiteY9" fmla="*/ 129540 h 409575"/>
                <a:gd name="connsiteX10" fmla="*/ 151067 w 352425"/>
                <a:gd name="connsiteY10" fmla="*/ 100965 h 409575"/>
                <a:gd name="connsiteX11" fmla="*/ 140589 w 352425"/>
                <a:gd name="connsiteY11" fmla="*/ 100965 h 409575"/>
                <a:gd name="connsiteX12" fmla="*/ 140589 w 352425"/>
                <a:gd name="connsiteY12" fmla="*/ 160687 h 409575"/>
                <a:gd name="connsiteX13" fmla="*/ 140589 w 352425"/>
                <a:gd name="connsiteY13" fmla="*/ 317659 h 409575"/>
                <a:gd name="connsiteX14" fmla="*/ 157734 w 352425"/>
                <a:gd name="connsiteY14" fmla="*/ 317659 h 409575"/>
                <a:gd name="connsiteX15" fmla="*/ 218599 w 352425"/>
                <a:gd name="connsiteY15" fmla="*/ 282797 h 409575"/>
                <a:gd name="connsiteX16" fmla="*/ 155543 w 352425"/>
                <a:gd name="connsiteY16" fmla="*/ 248507 h 409575"/>
                <a:gd name="connsiteX17" fmla="*/ 140589 w 352425"/>
                <a:gd name="connsiteY17" fmla="*/ 24850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409575">
                  <a:moveTo>
                    <a:pt x="0" y="0"/>
                  </a:moveTo>
                  <a:lnTo>
                    <a:pt x="176498" y="0"/>
                  </a:lnTo>
                  <a:cubicBezTo>
                    <a:pt x="257366" y="0"/>
                    <a:pt x="339757" y="19050"/>
                    <a:pt x="339757" y="115633"/>
                  </a:cubicBezTo>
                  <a:cubicBezTo>
                    <a:pt x="339757" y="152114"/>
                    <a:pt x="321469" y="188119"/>
                    <a:pt x="284988" y="199739"/>
                  </a:cubicBezTo>
                  <a:lnTo>
                    <a:pt x="284988" y="203073"/>
                  </a:lnTo>
                  <a:cubicBezTo>
                    <a:pt x="330327" y="219170"/>
                    <a:pt x="359093" y="252317"/>
                    <a:pt x="359093" y="302133"/>
                  </a:cubicBezTo>
                  <a:cubicBezTo>
                    <a:pt x="359093" y="387858"/>
                    <a:pt x="279368" y="417290"/>
                    <a:pt x="206693" y="417290"/>
                  </a:cubicBezTo>
                  <a:lnTo>
                    <a:pt x="0" y="417290"/>
                  </a:lnTo>
                  <a:close/>
                  <a:moveTo>
                    <a:pt x="154400" y="160496"/>
                  </a:moveTo>
                  <a:cubicBezTo>
                    <a:pt x="176498" y="160496"/>
                    <a:pt x="201454" y="158305"/>
                    <a:pt x="201454" y="129540"/>
                  </a:cubicBezTo>
                  <a:cubicBezTo>
                    <a:pt x="201454" y="98584"/>
                    <a:pt x="172879" y="100965"/>
                    <a:pt x="151067" y="100965"/>
                  </a:cubicBezTo>
                  <a:lnTo>
                    <a:pt x="140589" y="100965"/>
                  </a:lnTo>
                  <a:lnTo>
                    <a:pt x="140589" y="160687"/>
                  </a:lnTo>
                  <a:close/>
                  <a:moveTo>
                    <a:pt x="140589" y="317659"/>
                  </a:moveTo>
                  <a:lnTo>
                    <a:pt x="157734" y="317659"/>
                  </a:lnTo>
                  <a:cubicBezTo>
                    <a:pt x="182594" y="317659"/>
                    <a:pt x="218599" y="317087"/>
                    <a:pt x="218599" y="282797"/>
                  </a:cubicBezTo>
                  <a:cubicBezTo>
                    <a:pt x="218599" y="248507"/>
                    <a:pt x="179832" y="248507"/>
                    <a:pt x="155543" y="248507"/>
                  </a:cubicBezTo>
                  <a:lnTo>
                    <a:pt x="140589" y="248507"/>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43AAA3C-39F6-4BA2-A752-F9FA545BDDDD}"/>
                </a:ext>
              </a:extLst>
            </p:cNvPr>
            <p:cNvSpPr/>
            <p:nvPr/>
          </p:nvSpPr>
          <p:spPr>
            <a:xfrm>
              <a:off x="7791753" y="2910269"/>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686 w 276225"/>
                <a:gd name="connsiteY3" fmla="*/ 114300 h 409575"/>
                <a:gd name="connsiteX4" fmla="*/ 152686 w 276225"/>
                <a:gd name="connsiteY4" fmla="*/ 154210 h 409575"/>
                <a:gd name="connsiteX5" fmla="*/ 269462 w 276225"/>
                <a:gd name="connsiteY5" fmla="*/ 154210 h 409575"/>
                <a:gd name="connsiteX6" fmla="*/ 269462 w 276225"/>
                <a:gd name="connsiteY6" fmla="*/ 262414 h 409575"/>
                <a:gd name="connsiteX7" fmla="*/ 152686 w 276225"/>
                <a:gd name="connsiteY7" fmla="*/ 262414 h 409575"/>
                <a:gd name="connsiteX8" fmla="*/ 152686 w 276225"/>
                <a:gd name="connsiteY8" fmla="*/ 303371 h 409575"/>
                <a:gd name="connsiteX9" fmla="*/ 284607 w 276225"/>
                <a:gd name="connsiteY9" fmla="*/ 303371 h 409575"/>
                <a:gd name="connsiteX10" fmla="*/ 284607 w 276225"/>
                <a:gd name="connsiteY10" fmla="*/ 417671 h 409575"/>
                <a:gd name="connsiteX11" fmla="*/ 0 w 276225"/>
                <a:gd name="connsiteY11" fmla="*/ 41767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686" y="114300"/>
                  </a:lnTo>
                  <a:lnTo>
                    <a:pt x="152686" y="154210"/>
                  </a:lnTo>
                  <a:lnTo>
                    <a:pt x="269462" y="154210"/>
                  </a:lnTo>
                  <a:lnTo>
                    <a:pt x="269462" y="262414"/>
                  </a:lnTo>
                  <a:lnTo>
                    <a:pt x="152686" y="262414"/>
                  </a:lnTo>
                  <a:lnTo>
                    <a:pt x="152686" y="303371"/>
                  </a:lnTo>
                  <a:lnTo>
                    <a:pt x="284607" y="303371"/>
                  </a:lnTo>
                  <a:lnTo>
                    <a:pt x="284607" y="417671"/>
                  </a:lnTo>
                  <a:lnTo>
                    <a:pt x="0" y="417671"/>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7E14F7D-21DA-44D6-9BFF-6F16637516F3}"/>
                </a:ext>
              </a:extLst>
            </p:cNvPr>
            <p:cNvSpPr/>
            <p:nvPr/>
          </p:nvSpPr>
          <p:spPr>
            <a:xfrm>
              <a:off x="8131510" y="2910269"/>
              <a:ext cx="390525" cy="409575"/>
            </a:xfrm>
            <a:custGeom>
              <a:avLst/>
              <a:gdLst>
                <a:gd name="connsiteX0" fmla="*/ 0 w 390525"/>
                <a:gd name="connsiteY0" fmla="*/ 0 h 409575"/>
                <a:gd name="connsiteX1" fmla="*/ 182975 w 390525"/>
                <a:gd name="connsiteY1" fmla="*/ 0 h 409575"/>
                <a:gd name="connsiteX2" fmla="*/ 356711 w 390525"/>
                <a:gd name="connsiteY2" fmla="*/ 145066 h 409575"/>
                <a:gd name="connsiteX3" fmla="*/ 275939 w 390525"/>
                <a:gd name="connsiteY3" fmla="*/ 253460 h 409575"/>
                <a:gd name="connsiteX4" fmla="*/ 275939 w 390525"/>
                <a:gd name="connsiteY4" fmla="*/ 256794 h 409575"/>
                <a:gd name="connsiteX5" fmla="*/ 301371 w 390525"/>
                <a:gd name="connsiteY5" fmla="*/ 281749 h 409575"/>
                <a:gd name="connsiteX6" fmla="*/ 392525 w 390525"/>
                <a:gd name="connsiteY6" fmla="*/ 417290 h 409575"/>
                <a:gd name="connsiteX7" fmla="*/ 217551 w 390525"/>
                <a:gd name="connsiteY7" fmla="*/ 417290 h 409575"/>
                <a:gd name="connsiteX8" fmla="*/ 150876 w 390525"/>
                <a:gd name="connsiteY8" fmla="*/ 283369 h 409575"/>
                <a:gd name="connsiteX9" fmla="*/ 148114 w 390525"/>
                <a:gd name="connsiteY9" fmla="*/ 283369 h 409575"/>
                <a:gd name="connsiteX10" fmla="*/ 148114 w 390525"/>
                <a:gd name="connsiteY10" fmla="*/ 417290 h 409575"/>
                <a:gd name="connsiteX11" fmla="*/ 0 w 390525"/>
                <a:gd name="connsiteY11" fmla="*/ 417290 h 409575"/>
                <a:gd name="connsiteX12" fmla="*/ 148304 w 390525"/>
                <a:gd name="connsiteY12" fmla="*/ 184880 h 409575"/>
                <a:gd name="connsiteX13" fmla="*/ 158782 w 390525"/>
                <a:gd name="connsiteY13" fmla="*/ 184880 h 409575"/>
                <a:gd name="connsiteX14" fmla="*/ 208597 w 390525"/>
                <a:gd name="connsiteY14" fmla="*/ 150019 h 409575"/>
                <a:gd name="connsiteX15" fmla="*/ 159925 w 390525"/>
                <a:gd name="connsiteY15" fmla="*/ 114014 h 409575"/>
                <a:gd name="connsiteX16" fmla="*/ 148304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2975" y="0"/>
                  </a:lnTo>
                  <a:cubicBezTo>
                    <a:pt x="276987" y="0"/>
                    <a:pt x="356711" y="39814"/>
                    <a:pt x="356711" y="145066"/>
                  </a:cubicBezTo>
                  <a:cubicBezTo>
                    <a:pt x="356711" y="208121"/>
                    <a:pt x="332422" y="234696"/>
                    <a:pt x="275939" y="253460"/>
                  </a:cubicBezTo>
                  <a:lnTo>
                    <a:pt x="275939" y="256794"/>
                  </a:lnTo>
                  <a:cubicBezTo>
                    <a:pt x="285745" y="263640"/>
                    <a:pt x="294340" y="272075"/>
                    <a:pt x="301371" y="281749"/>
                  </a:cubicBezTo>
                  <a:lnTo>
                    <a:pt x="392525" y="417290"/>
                  </a:lnTo>
                  <a:lnTo>
                    <a:pt x="217551" y="417290"/>
                  </a:lnTo>
                  <a:lnTo>
                    <a:pt x="150876" y="283369"/>
                  </a:lnTo>
                  <a:lnTo>
                    <a:pt x="148114" y="283369"/>
                  </a:lnTo>
                  <a:lnTo>
                    <a:pt x="148114" y="417290"/>
                  </a:lnTo>
                  <a:lnTo>
                    <a:pt x="0" y="417290"/>
                  </a:lnTo>
                  <a:close/>
                  <a:moveTo>
                    <a:pt x="148304" y="184880"/>
                  </a:moveTo>
                  <a:lnTo>
                    <a:pt x="158782" y="184880"/>
                  </a:lnTo>
                  <a:cubicBezTo>
                    <a:pt x="183737" y="184880"/>
                    <a:pt x="208597" y="180975"/>
                    <a:pt x="208597" y="150019"/>
                  </a:cubicBezTo>
                  <a:cubicBezTo>
                    <a:pt x="208597" y="119063"/>
                    <a:pt x="185928" y="114014"/>
                    <a:pt x="159925" y="114014"/>
                  </a:cubicBezTo>
                  <a:lnTo>
                    <a:pt x="148304" y="114014"/>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2EA1B3C-FC45-4F7B-8855-18E63B175A0A}"/>
                </a:ext>
              </a:extLst>
            </p:cNvPr>
            <p:cNvSpPr/>
            <p:nvPr/>
          </p:nvSpPr>
          <p:spPr>
            <a:xfrm>
              <a:off x="8784163" y="2904064"/>
              <a:ext cx="333375" cy="428625"/>
            </a:xfrm>
            <a:custGeom>
              <a:avLst/>
              <a:gdLst>
                <a:gd name="connsiteX0" fmla="*/ 46578 w 333375"/>
                <a:gd name="connsiteY0" fmla="*/ 274523 h 428625"/>
                <a:gd name="connsiteX1" fmla="*/ 54293 w 333375"/>
                <a:gd name="connsiteY1" fmla="*/ 280619 h 428625"/>
                <a:gd name="connsiteX2" fmla="*/ 148876 w 333375"/>
                <a:gd name="connsiteY2" fmla="*/ 318719 h 428625"/>
                <a:gd name="connsiteX3" fmla="*/ 187643 w 333375"/>
                <a:gd name="connsiteY3" fmla="*/ 293859 h 428625"/>
                <a:gd name="connsiteX4" fmla="*/ 153829 w 333375"/>
                <a:gd name="connsiteY4" fmla="*/ 270618 h 428625"/>
                <a:gd name="connsiteX5" fmla="*/ 123444 w 333375"/>
                <a:gd name="connsiteY5" fmla="*/ 265094 h 428625"/>
                <a:gd name="connsiteX6" fmla="*/ 14383 w 333375"/>
                <a:gd name="connsiteY6" fmla="*/ 154413 h 428625"/>
                <a:gd name="connsiteX7" fmla="*/ 195358 w 333375"/>
                <a:gd name="connsiteY7" fmla="*/ 13 h 428625"/>
                <a:gd name="connsiteX8" fmla="*/ 327661 w 333375"/>
                <a:gd name="connsiteY8" fmla="*/ 36589 h 428625"/>
                <a:gd name="connsiteX9" fmla="*/ 286703 w 333375"/>
                <a:gd name="connsiteY9" fmla="*/ 143364 h 428625"/>
                <a:gd name="connsiteX10" fmla="*/ 198692 w 333375"/>
                <a:gd name="connsiteY10" fmla="*/ 111836 h 428625"/>
                <a:gd name="connsiteX11" fmla="*/ 166021 w 333375"/>
                <a:gd name="connsiteY11" fmla="*/ 133934 h 428625"/>
                <a:gd name="connsiteX12" fmla="*/ 196501 w 333375"/>
                <a:gd name="connsiteY12" fmla="*/ 154413 h 428625"/>
                <a:gd name="connsiteX13" fmla="*/ 230791 w 333375"/>
                <a:gd name="connsiteY13" fmla="*/ 162128 h 428625"/>
                <a:gd name="connsiteX14" fmla="*/ 341471 w 333375"/>
                <a:gd name="connsiteY14" fmla="*/ 281667 h 428625"/>
                <a:gd name="connsiteX15" fmla="*/ 160496 w 333375"/>
                <a:gd name="connsiteY15" fmla="*/ 430543 h 428625"/>
                <a:gd name="connsiteX16" fmla="*/ 0 w 333375"/>
                <a:gd name="connsiteY16" fmla="*/ 3924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428625">
                  <a:moveTo>
                    <a:pt x="46578" y="274523"/>
                  </a:moveTo>
                  <a:lnTo>
                    <a:pt x="54293" y="280619"/>
                  </a:lnTo>
                  <a:cubicBezTo>
                    <a:pt x="81439" y="301670"/>
                    <a:pt x="114110" y="318719"/>
                    <a:pt x="148876" y="318719"/>
                  </a:cubicBezTo>
                  <a:cubicBezTo>
                    <a:pt x="163830" y="318719"/>
                    <a:pt x="187643" y="312623"/>
                    <a:pt x="187643" y="293859"/>
                  </a:cubicBezTo>
                  <a:cubicBezTo>
                    <a:pt x="187643" y="275095"/>
                    <a:pt x="167735" y="273380"/>
                    <a:pt x="153829" y="270618"/>
                  </a:cubicBezTo>
                  <a:lnTo>
                    <a:pt x="123444" y="265094"/>
                  </a:lnTo>
                  <a:cubicBezTo>
                    <a:pt x="64199" y="254521"/>
                    <a:pt x="14383" y="219755"/>
                    <a:pt x="14383" y="154413"/>
                  </a:cubicBezTo>
                  <a:cubicBezTo>
                    <a:pt x="14383" y="55353"/>
                    <a:pt x="104585" y="13"/>
                    <a:pt x="195358" y="13"/>
                  </a:cubicBezTo>
                  <a:cubicBezTo>
                    <a:pt x="242018" y="-459"/>
                    <a:pt x="287868" y="12217"/>
                    <a:pt x="327661" y="36589"/>
                  </a:cubicBezTo>
                  <a:lnTo>
                    <a:pt x="286703" y="143364"/>
                  </a:lnTo>
                  <a:cubicBezTo>
                    <a:pt x="261234" y="124187"/>
                    <a:pt x="230544" y="113193"/>
                    <a:pt x="198692" y="111836"/>
                  </a:cubicBezTo>
                  <a:cubicBezTo>
                    <a:pt x="185452" y="111836"/>
                    <a:pt x="166021" y="116789"/>
                    <a:pt x="166021" y="133934"/>
                  </a:cubicBezTo>
                  <a:cubicBezTo>
                    <a:pt x="166021" y="149365"/>
                    <a:pt x="185071" y="151651"/>
                    <a:pt x="196501" y="154413"/>
                  </a:cubicBezTo>
                  <a:lnTo>
                    <a:pt x="230791" y="162128"/>
                  </a:lnTo>
                  <a:cubicBezTo>
                    <a:pt x="294990" y="176511"/>
                    <a:pt x="341471" y="210896"/>
                    <a:pt x="341471" y="281667"/>
                  </a:cubicBezTo>
                  <a:cubicBezTo>
                    <a:pt x="341471" y="381298"/>
                    <a:pt x="250698" y="430543"/>
                    <a:pt x="160496" y="430543"/>
                  </a:cubicBezTo>
                  <a:cubicBezTo>
                    <a:pt x="104837" y="429878"/>
                    <a:pt x="50020" y="416865"/>
                    <a:pt x="0" y="392443"/>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7B8FFCC-A652-4675-8179-B58D0EBDF13B}"/>
                </a:ext>
              </a:extLst>
            </p:cNvPr>
            <p:cNvSpPr/>
            <p:nvPr/>
          </p:nvSpPr>
          <p:spPr>
            <a:xfrm>
              <a:off x="9170307" y="2910745"/>
              <a:ext cx="381000" cy="419100"/>
            </a:xfrm>
            <a:custGeom>
              <a:avLst/>
              <a:gdLst>
                <a:gd name="connsiteX0" fmla="*/ 386334 w 381000"/>
                <a:gd name="connsiteY0" fmla="*/ 0 h 419100"/>
                <a:gd name="connsiteX1" fmla="*/ 386334 w 381000"/>
                <a:gd name="connsiteY1" fmla="*/ 246888 h 419100"/>
                <a:gd name="connsiteX2" fmla="*/ 193167 w 381000"/>
                <a:gd name="connsiteY2" fmla="*/ 423958 h 419100"/>
                <a:gd name="connsiteX3" fmla="*/ 0 w 381000"/>
                <a:gd name="connsiteY3" fmla="*/ 246888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888"/>
                  </a:lnTo>
                  <a:cubicBezTo>
                    <a:pt x="386334" y="368618"/>
                    <a:pt x="310134" y="423958"/>
                    <a:pt x="193167" y="423958"/>
                  </a:cubicBezTo>
                  <a:cubicBezTo>
                    <a:pt x="76200" y="423958"/>
                    <a:pt x="0" y="368618"/>
                    <a:pt x="0" y="246888"/>
                  </a:cubicBezTo>
                  <a:lnTo>
                    <a:pt x="0" y="0"/>
                  </a:lnTo>
                  <a:lnTo>
                    <a:pt x="151638" y="0"/>
                  </a:lnTo>
                  <a:lnTo>
                    <a:pt x="151638" y="232410"/>
                  </a:lnTo>
                  <a:cubicBezTo>
                    <a:pt x="151638" y="265081"/>
                    <a:pt x="152781" y="293846"/>
                    <a:pt x="193167" y="293846"/>
                  </a:cubicBezTo>
                  <a:cubicBezTo>
                    <a:pt x="233553"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6243B0-0593-43D8-BB6D-6FEEF2514536}"/>
                </a:ext>
              </a:extLst>
            </p:cNvPr>
            <p:cNvSpPr/>
            <p:nvPr/>
          </p:nvSpPr>
          <p:spPr>
            <a:xfrm>
              <a:off x="9611981" y="2910745"/>
              <a:ext cx="381000" cy="409575"/>
            </a:xfrm>
            <a:custGeom>
              <a:avLst/>
              <a:gdLst>
                <a:gd name="connsiteX0" fmla="*/ 0 w 381000"/>
                <a:gd name="connsiteY0" fmla="*/ 0 h 409575"/>
                <a:gd name="connsiteX1" fmla="*/ 146114 w 381000"/>
                <a:gd name="connsiteY1" fmla="*/ 0 h 409575"/>
                <a:gd name="connsiteX2" fmla="*/ 146114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2224 h 409575"/>
                <a:gd name="connsiteX9" fmla="*/ 146114 w 381000"/>
                <a:gd name="connsiteY9" fmla="*/ 272224 h 409575"/>
                <a:gd name="connsiteX10" fmla="*/ 146114 w 381000"/>
                <a:gd name="connsiteY10" fmla="*/ 417195 h 409575"/>
                <a:gd name="connsiteX11" fmla="*/ 0 w 381000"/>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4" y="0"/>
                  </a:lnTo>
                  <a:lnTo>
                    <a:pt x="146114" y="140589"/>
                  </a:lnTo>
                  <a:lnTo>
                    <a:pt x="239078" y="140589"/>
                  </a:lnTo>
                  <a:lnTo>
                    <a:pt x="239078" y="0"/>
                  </a:lnTo>
                  <a:lnTo>
                    <a:pt x="385191" y="0"/>
                  </a:lnTo>
                  <a:lnTo>
                    <a:pt x="385191" y="417290"/>
                  </a:lnTo>
                  <a:lnTo>
                    <a:pt x="239078" y="417290"/>
                  </a:lnTo>
                  <a:lnTo>
                    <a:pt x="239078" y="272224"/>
                  </a:lnTo>
                  <a:lnTo>
                    <a:pt x="146114" y="272224"/>
                  </a:lnTo>
                  <a:lnTo>
                    <a:pt x="146114" y="417195"/>
                  </a:lnTo>
                  <a:lnTo>
                    <a:pt x="0" y="417195"/>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DF2A6064-1B82-404B-8C46-FECFFD9101A8}"/>
                </a:ext>
              </a:extLst>
            </p:cNvPr>
            <p:cNvSpPr/>
            <p:nvPr/>
          </p:nvSpPr>
          <p:spPr>
            <a:xfrm>
              <a:off x="10057561" y="2910745"/>
              <a:ext cx="409575" cy="409575"/>
            </a:xfrm>
            <a:custGeom>
              <a:avLst/>
              <a:gdLst>
                <a:gd name="connsiteX0" fmla="*/ 0 w 409575"/>
                <a:gd name="connsiteY0" fmla="*/ 0 h 409575"/>
                <a:gd name="connsiteX1" fmla="*/ 145542 w 409575"/>
                <a:gd name="connsiteY1" fmla="*/ 0 h 409575"/>
                <a:gd name="connsiteX2" fmla="*/ 281654 w 409575"/>
                <a:gd name="connsiteY2" fmla="*/ 231362 h 409575"/>
                <a:gd name="connsiteX3" fmla="*/ 285750 w 409575"/>
                <a:gd name="connsiteY3" fmla="*/ 231362 h 409575"/>
                <a:gd name="connsiteX4" fmla="*/ 272986 w 409575"/>
                <a:gd name="connsiteY4" fmla="*/ 125063 h 409575"/>
                <a:gd name="connsiteX5" fmla="*/ 272986 w 409575"/>
                <a:gd name="connsiteY5" fmla="*/ 0 h 409575"/>
                <a:gd name="connsiteX6" fmla="*/ 417957 w 409575"/>
                <a:gd name="connsiteY6" fmla="*/ 0 h 409575"/>
                <a:gd name="connsiteX7" fmla="*/ 417957 w 409575"/>
                <a:gd name="connsiteY7" fmla="*/ 417290 h 409575"/>
                <a:gd name="connsiteX8" fmla="*/ 273368 w 409575"/>
                <a:gd name="connsiteY8" fmla="*/ 417290 h 409575"/>
                <a:gd name="connsiteX9" fmla="*/ 140018 w 409575"/>
                <a:gd name="connsiteY9" fmla="*/ 198215 h 409575"/>
                <a:gd name="connsiteX10" fmla="*/ 135636 w 409575"/>
                <a:gd name="connsiteY10" fmla="*/ 198215 h 409575"/>
                <a:gd name="connsiteX11" fmla="*/ 145161 w 409575"/>
                <a:gd name="connsiteY11" fmla="*/ 281749 h 409575"/>
                <a:gd name="connsiteX12" fmla="*/ 145161 w 409575"/>
                <a:gd name="connsiteY12" fmla="*/ 417386 h 409575"/>
                <a:gd name="connsiteX13" fmla="*/ 0 w 409575"/>
                <a:gd name="connsiteY13" fmla="*/ 41738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409575">
                  <a:moveTo>
                    <a:pt x="0" y="0"/>
                  </a:moveTo>
                  <a:lnTo>
                    <a:pt x="145542" y="0"/>
                  </a:lnTo>
                  <a:lnTo>
                    <a:pt x="281654" y="231362"/>
                  </a:lnTo>
                  <a:lnTo>
                    <a:pt x="285750" y="231362"/>
                  </a:lnTo>
                  <a:cubicBezTo>
                    <a:pt x="278462" y="196360"/>
                    <a:pt x="274191" y="160796"/>
                    <a:pt x="272986" y="125063"/>
                  </a:cubicBezTo>
                  <a:lnTo>
                    <a:pt x="272986" y="0"/>
                  </a:lnTo>
                  <a:lnTo>
                    <a:pt x="417957" y="0"/>
                  </a:lnTo>
                  <a:lnTo>
                    <a:pt x="417957" y="417290"/>
                  </a:lnTo>
                  <a:lnTo>
                    <a:pt x="273368" y="417290"/>
                  </a:lnTo>
                  <a:lnTo>
                    <a:pt x="140018" y="198215"/>
                  </a:lnTo>
                  <a:lnTo>
                    <a:pt x="135636" y="198215"/>
                  </a:lnTo>
                  <a:cubicBezTo>
                    <a:pt x="141195" y="225736"/>
                    <a:pt x="144382" y="253683"/>
                    <a:pt x="145161" y="281749"/>
                  </a:cubicBezTo>
                  <a:lnTo>
                    <a:pt x="145161" y="417386"/>
                  </a:lnTo>
                  <a:lnTo>
                    <a:pt x="0" y="417386"/>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33E3A7FF-24CA-4697-9466-38FE83456ECA}"/>
                </a:ext>
              </a:extLst>
            </p:cNvPr>
            <p:cNvSpPr/>
            <p:nvPr/>
          </p:nvSpPr>
          <p:spPr>
            <a:xfrm>
              <a:off x="10536287" y="2910745"/>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781 w 276225"/>
                <a:gd name="connsiteY3" fmla="*/ 114300 h 409575"/>
                <a:gd name="connsiteX4" fmla="*/ 152781 w 276225"/>
                <a:gd name="connsiteY4" fmla="*/ 154114 h 409575"/>
                <a:gd name="connsiteX5" fmla="*/ 269557 w 276225"/>
                <a:gd name="connsiteY5" fmla="*/ 154114 h 409575"/>
                <a:gd name="connsiteX6" fmla="*/ 269557 w 276225"/>
                <a:gd name="connsiteY6" fmla="*/ 261938 h 409575"/>
                <a:gd name="connsiteX7" fmla="*/ 152781 w 276225"/>
                <a:gd name="connsiteY7" fmla="*/ 261938 h 409575"/>
                <a:gd name="connsiteX8" fmla="*/ 152781 w 276225"/>
                <a:gd name="connsiteY8" fmla="*/ 302895 h 409575"/>
                <a:gd name="connsiteX9" fmla="*/ 285083 w 276225"/>
                <a:gd name="connsiteY9" fmla="*/ 302895 h 409575"/>
                <a:gd name="connsiteX10" fmla="*/ 285083 w 276225"/>
                <a:gd name="connsiteY10" fmla="*/ 417195 h 409575"/>
                <a:gd name="connsiteX11" fmla="*/ 0 w 276225"/>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781" y="114300"/>
                  </a:lnTo>
                  <a:lnTo>
                    <a:pt x="152781" y="154114"/>
                  </a:lnTo>
                  <a:lnTo>
                    <a:pt x="269557" y="154114"/>
                  </a:lnTo>
                  <a:lnTo>
                    <a:pt x="269557" y="261938"/>
                  </a:lnTo>
                  <a:lnTo>
                    <a:pt x="152781" y="261938"/>
                  </a:lnTo>
                  <a:lnTo>
                    <a:pt x="152781" y="302895"/>
                  </a:lnTo>
                  <a:lnTo>
                    <a:pt x="285083" y="302895"/>
                  </a:lnTo>
                  <a:lnTo>
                    <a:pt x="285083" y="417195"/>
                  </a:lnTo>
                  <a:lnTo>
                    <a:pt x="0" y="417195"/>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7827D06D-771E-4716-8BBC-ADB444E10782}"/>
                </a:ext>
              </a:extLst>
            </p:cNvPr>
            <p:cNvSpPr/>
            <p:nvPr/>
          </p:nvSpPr>
          <p:spPr>
            <a:xfrm>
              <a:off x="10870424" y="2910745"/>
              <a:ext cx="390525" cy="409575"/>
            </a:xfrm>
            <a:custGeom>
              <a:avLst/>
              <a:gdLst>
                <a:gd name="connsiteX0" fmla="*/ 0 w 390525"/>
                <a:gd name="connsiteY0" fmla="*/ 0 h 409575"/>
                <a:gd name="connsiteX1" fmla="*/ 183166 w 390525"/>
                <a:gd name="connsiteY1" fmla="*/ 0 h 409575"/>
                <a:gd name="connsiteX2" fmla="*/ 356901 w 390525"/>
                <a:gd name="connsiteY2" fmla="*/ 144971 h 409575"/>
                <a:gd name="connsiteX3" fmla="*/ 276130 w 390525"/>
                <a:gd name="connsiteY3" fmla="*/ 253460 h 409575"/>
                <a:gd name="connsiteX4" fmla="*/ 276130 w 390525"/>
                <a:gd name="connsiteY4" fmla="*/ 256794 h 409575"/>
                <a:gd name="connsiteX5" fmla="*/ 301561 w 390525"/>
                <a:gd name="connsiteY5" fmla="*/ 281749 h 409575"/>
                <a:gd name="connsiteX6" fmla="*/ 392335 w 390525"/>
                <a:gd name="connsiteY6" fmla="*/ 417386 h 409575"/>
                <a:gd name="connsiteX7" fmla="*/ 217551 w 390525"/>
                <a:gd name="connsiteY7" fmla="*/ 417386 h 409575"/>
                <a:gd name="connsiteX8" fmla="*/ 150876 w 390525"/>
                <a:gd name="connsiteY8" fmla="*/ 283464 h 409575"/>
                <a:gd name="connsiteX9" fmla="*/ 148114 w 390525"/>
                <a:gd name="connsiteY9" fmla="*/ 283464 h 409575"/>
                <a:gd name="connsiteX10" fmla="*/ 148114 w 390525"/>
                <a:gd name="connsiteY10" fmla="*/ 417386 h 409575"/>
                <a:gd name="connsiteX11" fmla="*/ 0 w 390525"/>
                <a:gd name="connsiteY11" fmla="*/ 417386 h 409575"/>
                <a:gd name="connsiteX12" fmla="*/ 148304 w 390525"/>
                <a:gd name="connsiteY12" fmla="*/ 184880 h 409575"/>
                <a:gd name="connsiteX13" fmla="*/ 158686 w 390525"/>
                <a:gd name="connsiteY13" fmla="*/ 184880 h 409575"/>
                <a:gd name="connsiteX14" fmla="*/ 208502 w 390525"/>
                <a:gd name="connsiteY14" fmla="*/ 150019 h 409575"/>
                <a:gd name="connsiteX15" fmla="*/ 159829 w 390525"/>
                <a:gd name="connsiteY15" fmla="*/ 114014 h 409575"/>
                <a:gd name="connsiteX16" fmla="*/ 148209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3166" y="0"/>
                  </a:lnTo>
                  <a:cubicBezTo>
                    <a:pt x="277273" y="0"/>
                    <a:pt x="356901" y="39814"/>
                    <a:pt x="356901" y="144971"/>
                  </a:cubicBezTo>
                  <a:cubicBezTo>
                    <a:pt x="356901" y="208026"/>
                    <a:pt x="332518" y="234601"/>
                    <a:pt x="276130" y="253460"/>
                  </a:cubicBezTo>
                  <a:lnTo>
                    <a:pt x="276130" y="256794"/>
                  </a:lnTo>
                  <a:cubicBezTo>
                    <a:pt x="285947" y="263627"/>
                    <a:pt x="294544" y="272063"/>
                    <a:pt x="301561" y="281749"/>
                  </a:cubicBezTo>
                  <a:lnTo>
                    <a:pt x="392335" y="417386"/>
                  </a:lnTo>
                  <a:lnTo>
                    <a:pt x="217551" y="417386"/>
                  </a:lnTo>
                  <a:lnTo>
                    <a:pt x="150876" y="283464"/>
                  </a:lnTo>
                  <a:lnTo>
                    <a:pt x="148114" y="283464"/>
                  </a:lnTo>
                  <a:lnTo>
                    <a:pt x="148114" y="417386"/>
                  </a:lnTo>
                  <a:lnTo>
                    <a:pt x="0" y="417386"/>
                  </a:lnTo>
                  <a:close/>
                  <a:moveTo>
                    <a:pt x="148304" y="184880"/>
                  </a:moveTo>
                  <a:lnTo>
                    <a:pt x="158686" y="184880"/>
                  </a:lnTo>
                  <a:cubicBezTo>
                    <a:pt x="183642" y="184880"/>
                    <a:pt x="208502" y="180975"/>
                    <a:pt x="208502" y="150019"/>
                  </a:cubicBezTo>
                  <a:cubicBezTo>
                    <a:pt x="208502" y="119063"/>
                    <a:pt x="185832" y="114014"/>
                    <a:pt x="159829" y="114014"/>
                  </a:cubicBezTo>
                  <a:lnTo>
                    <a:pt x="148209" y="114014"/>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BF0E0A4-EE8F-4309-A68A-CB1DFFB4D6BB}"/>
                </a:ext>
              </a:extLst>
            </p:cNvPr>
            <p:cNvSpPr/>
            <p:nvPr/>
          </p:nvSpPr>
          <p:spPr>
            <a:xfrm>
              <a:off x="8535085" y="3013043"/>
              <a:ext cx="219075" cy="219075"/>
            </a:xfrm>
            <a:custGeom>
              <a:avLst/>
              <a:gdLst>
                <a:gd name="connsiteX0" fmla="*/ 79534 w 219075"/>
                <a:gd name="connsiteY0" fmla="*/ 0 h 219075"/>
                <a:gd name="connsiteX1" fmla="*/ 145447 w 219075"/>
                <a:gd name="connsiteY1" fmla="*/ 0 h 219075"/>
                <a:gd name="connsiteX2" fmla="*/ 145447 w 219075"/>
                <a:gd name="connsiteY2" fmla="*/ 79534 h 219075"/>
                <a:gd name="connsiteX3" fmla="*/ 224980 w 219075"/>
                <a:gd name="connsiteY3" fmla="*/ 79534 h 219075"/>
                <a:gd name="connsiteX4" fmla="*/ 224980 w 219075"/>
                <a:gd name="connsiteY4" fmla="*/ 145447 h 219075"/>
                <a:gd name="connsiteX5" fmla="*/ 145447 w 219075"/>
                <a:gd name="connsiteY5" fmla="*/ 145447 h 219075"/>
                <a:gd name="connsiteX6" fmla="*/ 145447 w 219075"/>
                <a:gd name="connsiteY6" fmla="*/ 225457 h 219075"/>
                <a:gd name="connsiteX7" fmla="*/ 79534 w 219075"/>
                <a:gd name="connsiteY7" fmla="*/ 225457 h 219075"/>
                <a:gd name="connsiteX8" fmla="*/ 79534 w 219075"/>
                <a:gd name="connsiteY8" fmla="*/ 145447 h 219075"/>
                <a:gd name="connsiteX9" fmla="*/ 0 w 219075"/>
                <a:gd name="connsiteY9" fmla="*/ 145447 h 219075"/>
                <a:gd name="connsiteX10" fmla="*/ 0 w 219075"/>
                <a:gd name="connsiteY10" fmla="*/ 79534 h 219075"/>
                <a:gd name="connsiteX11" fmla="*/ 79534 w 219075"/>
                <a:gd name="connsiteY11" fmla="*/ 7953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19075">
                  <a:moveTo>
                    <a:pt x="79534" y="0"/>
                  </a:moveTo>
                  <a:lnTo>
                    <a:pt x="145447" y="0"/>
                  </a:lnTo>
                  <a:lnTo>
                    <a:pt x="145447" y="79534"/>
                  </a:lnTo>
                  <a:lnTo>
                    <a:pt x="224980" y="79534"/>
                  </a:lnTo>
                  <a:lnTo>
                    <a:pt x="224980" y="145447"/>
                  </a:lnTo>
                  <a:lnTo>
                    <a:pt x="145447" y="145447"/>
                  </a:lnTo>
                  <a:lnTo>
                    <a:pt x="145447" y="225457"/>
                  </a:lnTo>
                  <a:lnTo>
                    <a:pt x="79534" y="225457"/>
                  </a:lnTo>
                  <a:lnTo>
                    <a:pt x="79534" y="145447"/>
                  </a:lnTo>
                  <a:lnTo>
                    <a:pt x="0" y="145447"/>
                  </a:lnTo>
                  <a:lnTo>
                    <a:pt x="0" y="79534"/>
                  </a:lnTo>
                  <a:lnTo>
                    <a:pt x="79534" y="79534"/>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8454281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 2" preserve="1" userDrawn="1">
  <p:cSld name="Agenda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3F8C92-BD22-491C-92E0-41FDDFB9F20C}"/>
              </a:ext>
            </a:extLst>
          </p:cNvPr>
          <p:cNvSpPr>
            <a:spLocks/>
          </p:cNvSpPr>
          <p:nvPr userDrawn="1"/>
        </p:nvSpPr>
        <p:spPr>
          <a:xfrm>
            <a:off x="190500" y="188913"/>
            <a:ext cx="11809413" cy="6480175"/>
          </a:xfrm>
          <a:prstGeom prst="rect">
            <a:avLst/>
          </a:prstGeom>
          <a:solidFill>
            <a:srgbClr val="EB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BF266C0A-6273-4B87-9A4D-F435A2DB3464}" type="slidenum">
              <a:rPr lang="en-US" smtClean="0"/>
              <a:pPr/>
              <a:t>‹#›</a:t>
            </a:fld>
            <a:endParaRPr lang="en-US" dirty="0"/>
          </a:p>
        </p:txBody>
      </p:sp>
      <p:grpSp>
        <p:nvGrpSpPr>
          <p:cNvPr id="9" name="Group 8">
            <a:extLst>
              <a:ext uri="{FF2B5EF4-FFF2-40B4-BE49-F238E27FC236}">
                <a16:creationId xmlns:a16="http://schemas.microsoft.com/office/drawing/2014/main" id="{15028FAF-64F2-4307-B310-B39C327D7EB9}"/>
              </a:ext>
            </a:extLst>
          </p:cNvPr>
          <p:cNvGrpSpPr>
            <a:grpSpLocks noChangeAspect="1"/>
          </p:cNvGrpSpPr>
          <p:nvPr userDrawn="1">
            <p:custDataLst>
              <p:tags r:id="rId2"/>
            </p:custDataLst>
          </p:nvPr>
        </p:nvGrpSpPr>
        <p:grpSpPr>
          <a:xfrm>
            <a:off x="9824803" y="371242"/>
            <a:ext cx="1994400" cy="179995"/>
            <a:chOff x="6511594" y="2904064"/>
            <a:chExt cx="4749355" cy="428625"/>
          </a:xfrm>
          <a:solidFill>
            <a:srgbClr val="365888"/>
          </a:solidFill>
        </p:grpSpPr>
        <p:sp>
          <p:nvSpPr>
            <p:cNvPr id="10" name="Freeform: Shape 9">
              <a:extLst>
                <a:ext uri="{FF2B5EF4-FFF2-40B4-BE49-F238E27FC236}">
                  <a16:creationId xmlns:a16="http://schemas.microsoft.com/office/drawing/2014/main" id="{74CDD1DA-297C-4BD3-8AB3-8A6C597260B2}"/>
                </a:ext>
              </a:extLst>
            </p:cNvPr>
            <p:cNvSpPr/>
            <p:nvPr/>
          </p:nvSpPr>
          <p:spPr>
            <a:xfrm>
              <a:off x="6511594" y="2910269"/>
              <a:ext cx="381000" cy="409575"/>
            </a:xfrm>
            <a:custGeom>
              <a:avLst/>
              <a:gdLst>
                <a:gd name="connsiteX0" fmla="*/ 0 w 381000"/>
                <a:gd name="connsiteY0" fmla="*/ 0 h 409575"/>
                <a:gd name="connsiteX1" fmla="*/ 146113 w 381000"/>
                <a:gd name="connsiteY1" fmla="*/ 0 h 409575"/>
                <a:gd name="connsiteX2" fmla="*/ 146113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1939 h 409575"/>
                <a:gd name="connsiteX9" fmla="*/ 146113 w 381000"/>
                <a:gd name="connsiteY9" fmla="*/ 271939 h 409575"/>
                <a:gd name="connsiteX10" fmla="*/ 146113 w 381000"/>
                <a:gd name="connsiteY10" fmla="*/ 416909 h 409575"/>
                <a:gd name="connsiteX11" fmla="*/ 0 w 381000"/>
                <a:gd name="connsiteY11" fmla="*/ 4169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3" y="0"/>
                  </a:lnTo>
                  <a:lnTo>
                    <a:pt x="146113" y="140589"/>
                  </a:lnTo>
                  <a:lnTo>
                    <a:pt x="239078" y="140589"/>
                  </a:lnTo>
                  <a:lnTo>
                    <a:pt x="239078" y="0"/>
                  </a:lnTo>
                  <a:lnTo>
                    <a:pt x="385191" y="0"/>
                  </a:lnTo>
                  <a:lnTo>
                    <a:pt x="385191" y="417290"/>
                  </a:lnTo>
                  <a:lnTo>
                    <a:pt x="239078" y="417290"/>
                  </a:lnTo>
                  <a:lnTo>
                    <a:pt x="239078" y="271939"/>
                  </a:lnTo>
                  <a:lnTo>
                    <a:pt x="146113" y="271939"/>
                  </a:lnTo>
                  <a:lnTo>
                    <a:pt x="146113" y="416909"/>
                  </a:lnTo>
                  <a:lnTo>
                    <a:pt x="0" y="416909"/>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B906666-8ABE-41E9-A387-C8C2ACAD0CC9}"/>
                </a:ext>
              </a:extLst>
            </p:cNvPr>
            <p:cNvSpPr/>
            <p:nvPr/>
          </p:nvSpPr>
          <p:spPr>
            <a:xfrm>
              <a:off x="6950410" y="2910840"/>
              <a:ext cx="381000" cy="419100"/>
            </a:xfrm>
            <a:custGeom>
              <a:avLst/>
              <a:gdLst>
                <a:gd name="connsiteX0" fmla="*/ 386334 w 381000"/>
                <a:gd name="connsiteY0" fmla="*/ 0 h 419100"/>
                <a:gd name="connsiteX1" fmla="*/ 386334 w 381000"/>
                <a:gd name="connsiteY1" fmla="*/ 246793 h 419100"/>
                <a:gd name="connsiteX2" fmla="*/ 193167 w 381000"/>
                <a:gd name="connsiteY2" fmla="*/ 423863 h 419100"/>
                <a:gd name="connsiteX3" fmla="*/ 0 w 381000"/>
                <a:gd name="connsiteY3" fmla="*/ 246793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793"/>
                  </a:lnTo>
                  <a:cubicBezTo>
                    <a:pt x="386334" y="368522"/>
                    <a:pt x="310134" y="423863"/>
                    <a:pt x="193167" y="423863"/>
                  </a:cubicBezTo>
                  <a:cubicBezTo>
                    <a:pt x="76200" y="423863"/>
                    <a:pt x="0" y="368522"/>
                    <a:pt x="0" y="246793"/>
                  </a:cubicBezTo>
                  <a:lnTo>
                    <a:pt x="0" y="0"/>
                  </a:lnTo>
                  <a:lnTo>
                    <a:pt x="151638" y="0"/>
                  </a:lnTo>
                  <a:lnTo>
                    <a:pt x="151638" y="232410"/>
                  </a:lnTo>
                  <a:cubicBezTo>
                    <a:pt x="151638" y="265081"/>
                    <a:pt x="152686" y="293846"/>
                    <a:pt x="193167" y="293846"/>
                  </a:cubicBezTo>
                  <a:cubicBezTo>
                    <a:pt x="233648"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0B7FD9EF-AE44-4CE1-8B2A-D9E6E78B1286}"/>
                </a:ext>
              </a:extLst>
            </p:cNvPr>
            <p:cNvSpPr/>
            <p:nvPr/>
          </p:nvSpPr>
          <p:spPr>
            <a:xfrm>
              <a:off x="7389894" y="2910269"/>
              <a:ext cx="352425" cy="409575"/>
            </a:xfrm>
            <a:custGeom>
              <a:avLst/>
              <a:gdLst>
                <a:gd name="connsiteX0" fmla="*/ 0 w 352425"/>
                <a:gd name="connsiteY0" fmla="*/ 0 h 409575"/>
                <a:gd name="connsiteX1" fmla="*/ 176498 w 352425"/>
                <a:gd name="connsiteY1" fmla="*/ 0 h 409575"/>
                <a:gd name="connsiteX2" fmla="*/ 339757 w 352425"/>
                <a:gd name="connsiteY2" fmla="*/ 115633 h 409575"/>
                <a:gd name="connsiteX3" fmla="*/ 284988 w 352425"/>
                <a:gd name="connsiteY3" fmla="*/ 199739 h 409575"/>
                <a:gd name="connsiteX4" fmla="*/ 284988 w 352425"/>
                <a:gd name="connsiteY4" fmla="*/ 203073 h 409575"/>
                <a:gd name="connsiteX5" fmla="*/ 359093 w 352425"/>
                <a:gd name="connsiteY5" fmla="*/ 302133 h 409575"/>
                <a:gd name="connsiteX6" fmla="*/ 206693 w 352425"/>
                <a:gd name="connsiteY6" fmla="*/ 417290 h 409575"/>
                <a:gd name="connsiteX7" fmla="*/ 0 w 352425"/>
                <a:gd name="connsiteY7" fmla="*/ 417290 h 409575"/>
                <a:gd name="connsiteX8" fmla="*/ 154400 w 352425"/>
                <a:gd name="connsiteY8" fmla="*/ 160496 h 409575"/>
                <a:gd name="connsiteX9" fmla="*/ 201454 w 352425"/>
                <a:gd name="connsiteY9" fmla="*/ 129540 h 409575"/>
                <a:gd name="connsiteX10" fmla="*/ 151067 w 352425"/>
                <a:gd name="connsiteY10" fmla="*/ 100965 h 409575"/>
                <a:gd name="connsiteX11" fmla="*/ 140589 w 352425"/>
                <a:gd name="connsiteY11" fmla="*/ 100965 h 409575"/>
                <a:gd name="connsiteX12" fmla="*/ 140589 w 352425"/>
                <a:gd name="connsiteY12" fmla="*/ 160687 h 409575"/>
                <a:gd name="connsiteX13" fmla="*/ 140589 w 352425"/>
                <a:gd name="connsiteY13" fmla="*/ 317659 h 409575"/>
                <a:gd name="connsiteX14" fmla="*/ 157734 w 352425"/>
                <a:gd name="connsiteY14" fmla="*/ 317659 h 409575"/>
                <a:gd name="connsiteX15" fmla="*/ 218599 w 352425"/>
                <a:gd name="connsiteY15" fmla="*/ 282797 h 409575"/>
                <a:gd name="connsiteX16" fmla="*/ 155543 w 352425"/>
                <a:gd name="connsiteY16" fmla="*/ 248507 h 409575"/>
                <a:gd name="connsiteX17" fmla="*/ 140589 w 352425"/>
                <a:gd name="connsiteY17" fmla="*/ 24850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409575">
                  <a:moveTo>
                    <a:pt x="0" y="0"/>
                  </a:moveTo>
                  <a:lnTo>
                    <a:pt x="176498" y="0"/>
                  </a:lnTo>
                  <a:cubicBezTo>
                    <a:pt x="257366" y="0"/>
                    <a:pt x="339757" y="19050"/>
                    <a:pt x="339757" y="115633"/>
                  </a:cubicBezTo>
                  <a:cubicBezTo>
                    <a:pt x="339757" y="152114"/>
                    <a:pt x="321469" y="188119"/>
                    <a:pt x="284988" y="199739"/>
                  </a:cubicBezTo>
                  <a:lnTo>
                    <a:pt x="284988" y="203073"/>
                  </a:lnTo>
                  <a:cubicBezTo>
                    <a:pt x="330327" y="219170"/>
                    <a:pt x="359093" y="252317"/>
                    <a:pt x="359093" y="302133"/>
                  </a:cubicBezTo>
                  <a:cubicBezTo>
                    <a:pt x="359093" y="387858"/>
                    <a:pt x="279368" y="417290"/>
                    <a:pt x="206693" y="417290"/>
                  </a:cubicBezTo>
                  <a:lnTo>
                    <a:pt x="0" y="417290"/>
                  </a:lnTo>
                  <a:close/>
                  <a:moveTo>
                    <a:pt x="154400" y="160496"/>
                  </a:moveTo>
                  <a:cubicBezTo>
                    <a:pt x="176498" y="160496"/>
                    <a:pt x="201454" y="158305"/>
                    <a:pt x="201454" y="129540"/>
                  </a:cubicBezTo>
                  <a:cubicBezTo>
                    <a:pt x="201454" y="98584"/>
                    <a:pt x="172879" y="100965"/>
                    <a:pt x="151067" y="100965"/>
                  </a:cubicBezTo>
                  <a:lnTo>
                    <a:pt x="140589" y="100965"/>
                  </a:lnTo>
                  <a:lnTo>
                    <a:pt x="140589" y="160687"/>
                  </a:lnTo>
                  <a:close/>
                  <a:moveTo>
                    <a:pt x="140589" y="317659"/>
                  </a:moveTo>
                  <a:lnTo>
                    <a:pt x="157734" y="317659"/>
                  </a:lnTo>
                  <a:cubicBezTo>
                    <a:pt x="182594" y="317659"/>
                    <a:pt x="218599" y="317087"/>
                    <a:pt x="218599" y="282797"/>
                  </a:cubicBezTo>
                  <a:cubicBezTo>
                    <a:pt x="218599" y="248507"/>
                    <a:pt x="179832" y="248507"/>
                    <a:pt x="155543" y="248507"/>
                  </a:cubicBezTo>
                  <a:lnTo>
                    <a:pt x="140589" y="248507"/>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843AAA3C-39F6-4BA2-A752-F9FA545BDDDD}"/>
                </a:ext>
              </a:extLst>
            </p:cNvPr>
            <p:cNvSpPr/>
            <p:nvPr/>
          </p:nvSpPr>
          <p:spPr>
            <a:xfrm>
              <a:off x="7791753" y="2910269"/>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686 w 276225"/>
                <a:gd name="connsiteY3" fmla="*/ 114300 h 409575"/>
                <a:gd name="connsiteX4" fmla="*/ 152686 w 276225"/>
                <a:gd name="connsiteY4" fmla="*/ 154210 h 409575"/>
                <a:gd name="connsiteX5" fmla="*/ 269462 w 276225"/>
                <a:gd name="connsiteY5" fmla="*/ 154210 h 409575"/>
                <a:gd name="connsiteX6" fmla="*/ 269462 w 276225"/>
                <a:gd name="connsiteY6" fmla="*/ 262414 h 409575"/>
                <a:gd name="connsiteX7" fmla="*/ 152686 w 276225"/>
                <a:gd name="connsiteY7" fmla="*/ 262414 h 409575"/>
                <a:gd name="connsiteX8" fmla="*/ 152686 w 276225"/>
                <a:gd name="connsiteY8" fmla="*/ 303371 h 409575"/>
                <a:gd name="connsiteX9" fmla="*/ 284607 w 276225"/>
                <a:gd name="connsiteY9" fmla="*/ 303371 h 409575"/>
                <a:gd name="connsiteX10" fmla="*/ 284607 w 276225"/>
                <a:gd name="connsiteY10" fmla="*/ 417671 h 409575"/>
                <a:gd name="connsiteX11" fmla="*/ 0 w 276225"/>
                <a:gd name="connsiteY11" fmla="*/ 41767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686" y="114300"/>
                  </a:lnTo>
                  <a:lnTo>
                    <a:pt x="152686" y="154210"/>
                  </a:lnTo>
                  <a:lnTo>
                    <a:pt x="269462" y="154210"/>
                  </a:lnTo>
                  <a:lnTo>
                    <a:pt x="269462" y="262414"/>
                  </a:lnTo>
                  <a:lnTo>
                    <a:pt x="152686" y="262414"/>
                  </a:lnTo>
                  <a:lnTo>
                    <a:pt x="152686" y="303371"/>
                  </a:lnTo>
                  <a:lnTo>
                    <a:pt x="284607" y="303371"/>
                  </a:lnTo>
                  <a:lnTo>
                    <a:pt x="284607" y="417671"/>
                  </a:lnTo>
                  <a:lnTo>
                    <a:pt x="0" y="417671"/>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7E14F7D-21DA-44D6-9BFF-6F16637516F3}"/>
                </a:ext>
              </a:extLst>
            </p:cNvPr>
            <p:cNvSpPr/>
            <p:nvPr/>
          </p:nvSpPr>
          <p:spPr>
            <a:xfrm>
              <a:off x="8131510" y="2910269"/>
              <a:ext cx="390525" cy="409575"/>
            </a:xfrm>
            <a:custGeom>
              <a:avLst/>
              <a:gdLst>
                <a:gd name="connsiteX0" fmla="*/ 0 w 390525"/>
                <a:gd name="connsiteY0" fmla="*/ 0 h 409575"/>
                <a:gd name="connsiteX1" fmla="*/ 182975 w 390525"/>
                <a:gd name="connsiteY1" fmla="*/ 0 h 409575"/>
                <a:gd name="connsiteX2" fmla="*/ 356711 w 390525"/>
                <a:gd name="connsiteY2" fmla="*/ 145066 h 409575"/>
                <a:gd name="connsiteX3" fmla="*/ 275939 w 390525"/>
                <a:gd name="connsiteY3" fmla="*/ 253460 h 409575"/>
                <a:gd name="connsiteX4" fmla="*/ 275939 w 390525"/>
                <a:gd name="connsiteY4" fmla="*/ 256794 h 409575"/>
                <a:gd name="connsiteX5" fmla="*/ 301371 w 390525"/>
                <a:gd name="connsiteY5" fmla="*/ 281749 h 409575"/>
                <a:gd name="connsiteX6" fmla="*/ 392525 w 390525"/>
                <a:gd name="connsiteY6" fmla="*/ 417290 h 409575"/>
                <a:gd name="connsiteX7" fmla="*/ 217551 w 390525"/>
                <a:gd name="connsiteY7" fmla="*/ 417290 h 409575"/>
                <a:gd name="connsiteX8" fmla="*/ 150876 w 390525"/>
                <a:gd name="connsiteY8" fmla="*/ 283369 h 409575"/>
                <a:gd name="connsiteX9" fmla="*/ 148114 w 390525"/>
                <a:gd name="connsiteY9" fmla="*/ 283369 h 409575"/>
                <a:gd name="connsiteX10" fmla="*/ 148114 w 390525"/>
                <a:gd name="connsiteY10" fmla="*/ 417290 h 409575"/>
                <a:gd name="connsiteX11" fmla="*/ 0 w 390525"/>
                <a:gd name="connsiteY11" fmla="*/ 417290 h 409575"/>
                <a:gd name="connsiteX12" fmla="*/ 148304 w 390525"/>
                <a:gd name="connsiteY12" fmla="*/ 184880 h 409575"/>
                <a:gd name="connsiteX13" fmla="*/ 158782 w 390525"/>
                <a:gd name="connsiteY13" fmla="*/ 184880 h 409575"/>
                <a:gd name="connsiteX14" fmla="*/ 208597 w 390525"/>
                <a:gd name="connsiteY14" fmla="*/ 150019 h 409575"/>
                <a:gd name="connsiteX15" fmla="*/ 159925 w 390525"/>
                <a:gd name="connsiteY15" fmla="*/ 114014 h 409575"/>
                <a:gd name="connsiteX16" fmla="*/ 148304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2975" y="0"/>
                  </a:lnTo>
                  <a:cubicBezTo>
                    <a:pt x="276987" y="0"/>
                    <a:pt x="356711" y="39814"/>
                    <a:pt x="356711" y="145066"/>
                  </a:cubicBezTo>
                  <a:cubicBezTo>
                    <a:pt x="356711" y="208121"/>
                    <a:pt x="332422" y="234696"/>
                    <a:pt x="275939" y="253460"/>
                  </a:cubicBezTo>
                  <a:lnTo>
                    <a:pt x="275939" y="256794"/>
                  </a:lnTo>
                  <a:cubicBezTo>
                    <a:pt x="285745" y="263640"/>
                    <a:pt x="294340" y="272075"/>
                    <a:pt x="301371" y="281749"/>
                  </a:cubicBezTo>
                  <a:lnTo>
                    <a:pt x="392525" y="417290"/>
                  </a:lnTo>
                  <a:lnTo>
                    <a:pt x="217551" y="417290"/>
                  </a:lnTo>
                  <a:lnTo>
                    <a:pt x="150876" y="283369"/>
                  </a:lnTo>
                  <a:lnTo>
                    <a:pt x="148114" y="283369"/>
                  </a:lnTo>
                  <a:lnTo>
                    <a:pt x="148114" y="417290"/>
                  </a:lnTo>
                  <a:lnTo>
                    <a:pt x="0" y="417290"/>
                  </a:lnTo>
                  <a:close/>
                  <a:moveTo>
                    <a:pt x="148304" y="184880"/>
                  </a:moveTo>
                  <a:lnTo>
                    <a:pt x="158782" y="184880"/>
                  </a:lnTo>
                  <a:cubicBezTo>
                    <a:pt x="183737" y="184880"/>
                    <a:pt x="208597" y="180975"/>
                    <a:pt x="208597" y="150019"/>
                  </a:cubicBezTo>
                  <a:cubicBezTo>
                    <a:pt x="208597" y="119063"/>
                    <a:pt x="185928" y="114014"/>
                    <a:pt x="159925" y="114014"/>
                  </a:cubicBezTo>
                  <a:lnTo>
                    <a:pt x="148304" y="114014"/>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2EA1B3C-FC45-4F7B-8855-18E63B175A0A}"/>
                </a:ext>
              </a:extLst>
            </p:cNvPr>
            <p:cNvSpPr/>
            <p:nvPr/>
          </p:nvSpPr>
          <p:spPr>
            <a:xfrm>
              <a:off x="8784163" y="2904064"/>
              <a:ext cx="333375" cy="428625"/>
            </a:xfrm>
            <a:custGeom>
              <a:avLst/>
              <a:gdLst>
                <a:gd name="connsiteX0" fmla="*/ 46578 w 333375"/>
                <a:gd name="connsiteY0" fmla="*/ 274523 h 428625"/>
                <a:gd name="connsiteX1" fmla="*/ 54293 w 333375"/>
                <a:gd name="connsiteY1" fmla="*/ 280619 h 428625"/>
                <a:gd name="connsiteX2" fmla="*/ 148876 w 333375"/>
                <a:gd name="connsiteY2" fmla="*/ 318719 h 428625"/>
                <a:gd name="connsiteX3" fmla="*/ 187643 w 333375"/>
                <a:gd name="connsiteY3" fmla="*/ 293859 h 428625"/>
                <a:gd name="connsiteX4" fmla="*/ 153829 w 333375"/>
                <a:gd name="connsiteY4" fmla="*/ 270618 h 428625"/>
                <a:gd name="connsiteX5" fmla="*/ 123444 w 333375"/>
                <a:gd name="connsiteY5" fmla="*/ 265094 h 428625"/>
                <a:gd name="connsiteX6" fmla="*/ 14383 w 333375"/>
                <a:gd name="connsiteY6" fmla="*/ 154413 h 428625"/>
                <a:gd name="connsiteX7" fmla="*/ 195358 w 333375"/>
                <a:gd name="connsiteY7" fmla="*/ 13 h 428625"/>
                <a:gd name="connsiteX8" fmla="*/ 327661 w 333375"/>
                <a:gd name="connsiteY8" fmla="*/ 36589 h 428625"/>
                <a:gd name="connsiteX9" fmla="*/ 286703 w 333375"/>
                <a:gd name="connsiteY9" fmla="*/ 143364 h 428625"/>
                <a:gd name="connsiteX10" fmla="*/ 198692 w 333375"/>
                <a:gd name="connsiteY10" fmla="*/ 111836 h 428625"/>
                <a:gd name="connsiteX11" fmla="*/ 166021 w 333375"/>
                <a:gd name="connsiteY11" fmla="*/ 133934 h 428625"/>
                <a:gd name="connsiteX12" fmla="*/ 196501 w 333375"/>
                <a:gd name="connsiteY12" fmla="*/ 154413 h 428625"/>
                <a:gd name="connsiteX13" fmla="*/ 230791 w 333375"/>
                <a:gd name="connsiteY13" fmla="*/ 162128 h 428625"/>
                <a:gd name="connsiteX14" fmla="*/ 341471 w 333375"/>
                <a:gd name="connsiteY14" fmla="*/ 281667 h 428625"/>
                <a:gd name="connsiteX15" fmla="*/ 160496 w 333375"/>
                <a:gd name="connsiteY15" fmla="*/ 430543 h 428625"/>
                <a:gd name="connsiteX16" fmla="*/ 0 w 333375"/>
                <a:gd name="connsiteY16" fmla="*/ 3924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428625">
                  <a:moveTo>
                    <a:pt x="46578" y="274523"/>
                  </a:moveTo>
                  <a:lnTo>
                    <a:pt x="54293" y="280619"/>
                  </a:lnTo>
                  <a:cubicBezTo>
                    <a:pt x="81439" y="301670"/>
                    <a:pt x="114110" y="318719"/>
                    <a:pt x="148876" y="318719"/>
                  </a:cubicBezTo>
                  <a:cubicBezTo>
                    <a:pt x="163830" y="318719"/>
                    <a:pt x="187643" y="312623"/>
                    <a:pt x="187643" y="293859"/>
                  </a:cubicBezTo>
                  <a:cubicBezTo>
                    <a:pt x="187643" y="275095"/>
                    <a:pt x="167735" y="273380"/>
                    <a:pt x="153829" y="270618"/>
                  </a:cubicBezTo>
                  <a:lnTo>
                    <a:pt x="123444" y="265094"/>
                  </a:lnTo>
                  <a:cubicBezTo>
                    <a:pt x="64199" y="254521"/>
                    <a:pt x="14383" y="219755"/>
                    <a:pt x="14383" y="154413"/>
                  </a:cubicBezTo>
                  <a:cubicBezTo>
                    <a:pt x="14383" y="55353"/>
                    <a:pt x="104585" y="13"/>
                    <a:pt x="195358" y="13"/>
                  </a:cubicBezTo>
                  <a:cubicBezTo>
                    <a:pt x="242018" y="-459"/>
                    <a:pt x="287868" y="12217"/>
                    <a:pt x="327661" y="36589"/>
                  </a:cubicBezTo>
                  <a:lnTo>
                    <a:pt x="286703" y="143364"/>
                  </a:lnTo>
                  <a:cubicBezTo>
                    <a:pt x="261234" y="124187"/>
                    <a:pt x="230544" y="113193"/>
                    <a:pt x="198692" y="111836"/>
                  </a:cubicBezTo>
                  <a:cubicBezTo>
                    <a:pt x="185452" y="111836"/>
                    <a:pt x="166021" y="116789"/>
                    <a:pt x="166021" y="133934"/>
                  </a:cubicBezTo>
                  <a:cubicBezTo>
                    <a:pt x="166021" y="149365"/>
                    <a:pt x="185071" y="151651"/>
                    <a:pt x="196501" y="154413"/>
                  </a:cubicBezTo>
                  <a:lnTo>
                    <a:pt x="230791" y="162128"/>
                  </a:lnTo>
                  <a:cubicBezTo>
                    <a:pt x="294990" y="176511"/>
                    <a:pt x="341471" y="210896"/>
                    <a:pt x="341471" y="281667"/>
                  </a:cubicBezTo>
                  <a:cubicBezTo>
                    <a:pt x="341471" y="381298"/>
                    <a:pt x="250698" y="430543"/>
                    <a:pt x="160496" y="430543"/>
                  </a:cubicBezTo>
                  <a:cubicBezTo>
                    <a:pt x="104837" y="429878"/>
                    <a:pt x="50020" y="416865"/>
                    <a:pt x="0" y="392443"/>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7B8FFCC-A652-4675-8179-B58D0EBDF13B}"/>
                </a:ext>
              </a:extLst>
            </p:cNvPr>
            <p:cNvSpPr/>
            <p:nvPr/>
          </p:nvSpPr>
          <p:spPr>
            <a:xfrm>
              <a:off x="9170307" y="2910745"/>
              <a:ext cx="381000" cy="419100"/>
            </a:xfrm>
            <a:custGeom>
              <a:avLst/>
              <a:gdLst>
                <a:gd name="connsiteX0" fmla="*/ 386334 w 381000"/>
                <a:gd name="connsiteY0" fmla="*/ 0 h 419100"/>
                <a:gd name="connsiteX1" fmla="*/ 386334 w 381000"/>
                <a:gd name="connsiteY1" fmla="*/ 246888 h 419100"/>
                <a:gd name="connsiteX2" fmla="*/ 193167 w 381000"/>
                <a:gd name="connsiteY2" fmla="*/ 423958 h 419100"/>
                <a:gd name="connsiteX3" fmla="*/ 0 w 381000"/>
                <a:gd name="connsiteY3" fmla="*/ 246888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888"/>
                  </a:lnTo>
                  <a:cubicBezTo>
                    <a:pt x="386334" y="368618"/>
                    <a:pt x="310134" y="423958"/>
                    <a:pt x="193167" y="423958"/>
                  </a:cubicBezTo>
                  <a:cubicBezTo>
                    <a:pt x="76200" y="423958"/>
                    <a:pt x="0" y="368618"/>
                    <a:pt x="0" y="246888"/>
                  </a:cubicBezTo>
                  <a:lnTo>
                    <a:pt x="0" y="0"/>
                  </a:lnTo>
                  <a:lnTo>
                    <a:pt x="151638" y="0"/>
                  </a:lnTo>
                  <a:lnTo>
                    <a:pt x="151638" y="232410"/>
                  </a:lnTo>
                  <a:cubicBezTo>
                    <a:pt x="151638" y="265081"/>
                    <a:pt x="152781" y="293846"/>
                    <a:pt x="193167" y="293846"/>
                  </a:cubicBezTo>
                  <a:cubicBezTo>
                    <a:pt x="233553"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EA6243B0-0593-43D8-BB6D-6FEEF2514536}"/>
                </a:ext>
              </a:extLst>
            </p:cNvPr>
            <p:cNvSpPr/>
            <p:nvPr/>
          </p:nvSpPr>
          <p:spPr>
            <a:xfrm>
              <a:off x="9611981" y="2910745"/>
              <a:ext cx="381000" cy="409575"/>
            </a:xfrm>
            <a:custGeom>
              <a:avLst/>
              <a:gdLst>
                <a:gd name="connsiteX0" fmla="*/ 0 w 381000"/>
                <a:gd name="connsiteY0" fmla="*/ 0 h 409575"/>
                <a:gd name="connsiteX1" fmla="*/ 146114 w 381000"/>
                <a:gd name="connsiteY1" fmla="*/ 0 h 409575"/>
                <a:gd name="connsiteX2" fmla="*/ 146114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2224 h 409575"/>
                <a:gd name="connsiteX9" fmla="*/ 146114 w 381000"/>
                <a:gd name="connsiteY9" fmla="*/ 272224 h 409575"/>
                <a:gd name="connsiteX10" fmla="*/ 146114 w 381000"/>
                <a:gd name="connsiteY10" fmla="*/ 417195 h 409575"/>
                <a:gd name="connsiteX11" fmla="*/ 0 w 381000"/>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4" y="0"/>
                  </a:lnTo>
                  <a:lnTo>
                    <a:pt x="146114" y="140589"/>
                  </a:lnTo>
                  <a:lnTo>
                    <a:pt x="239078" y="140589"/>
                  </a:lnTo>
                  <a:lnTo>
                    <a:pt x="239078" y="0"/>
                  </a:lnTo>
                  <a:lnTo>
                    <a:pt x="385191" y="0"/>
                  </a:lnTo>
                  <a:lnTo>
                    <a:pt x="385191" y="417290"/>
                  </a:lnTo>
                  <a:lnTo>
                    <a:pt x="239078" y="417290"/>
                  </a:lnTo>
                  <a:lnTo>
                    <a:pt x="239078" y="272224"/>
                  </a:lnTo>
                  <a:lnTo>
                    <a:pt x="146114" y="272224"/>
                  </a:lnTo>
                  <a:lnTo>
                    <a:pt x="146114" y="417195"/>
                  </a:lnTo>
                  <a:lnTo>
                    <a:pt x="0" y="417195"/>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DF2A6064-1B82-404B-8C46-FECFFD9101A8}"/>
                </a:ext>
              </a:extLst>
            </p:cNvPr>
            <p:cNvSpPr/>
            <p:nvPr/>
          </p:nvSpPr>
          <p:spPr>
            <a:xfrm>
              <a:off x="10057561" y="2910745"/>
              <a:ext cx="409575" cy="409575"/>
            </a:xfrm>
            <a:custGeom>
              <a:avLst/>
              <a:gdLst>
                <a:gd name="connsiteX0" fmla="*/ 0 w 409575"/>
                <a:gd name="connsiteY0" fmla="*/ 0 h 409575"/>
                <a:gd name="connsiteX1" fmla="*/ 145542 w 409575"/>
                <a:gd name="connsiteY1" fmla="*/ 0 h 409575"/>
                <a:gd name="connsiteX2" fmla="*/ 281654 w 409575"/>
                <a:gd name="connsiteY2" fmla="*/ 231362 h 409575"/>
                <a:gd name="connsiteX3" fmla="*/ 285750 w 409575"/>
                <a:gd name="connsiteY3" fmla="*/ 231362 h 409575"/>
                <a:gd name="connsiteX4" fmla="*/ 272986 w 409575"/>
                <a:gd name="connsiteY4" fmla="*/ 125063 h 409575"/>
                <a:gd name="connsiteX5" fmla="*/ 272986 w 409575"/>
                <a:gd name="connsiteY5" fmla="*/ 0 h 409575"/>
                <a:gd name="connsiteX6" fmla="*/ 417957 w 409575"/>
                <a:gd name="connsiteY6" fmla="*/ 0 h 409575"/>
                <a:gd name="connsiteX7" fmla="*/ 417957 w 409575"/>
                <a:gd name="connsiteY7" fmla="*/ 417290 h 409575"/>
                <a:gd name="connsiteX8" fmla="*/ 273368 w 409575"/>
                <a:gd name="connsiteY8" fmla="*/ 417290 h 409575"/>
                <a:gd name="connsiteX9" fmla="*/ 140018 w 409575"/>
                <a:gd name="connsiteY9" fmla="*/ 198215 h 409575"/>
                <a:gd name="connsiteX10" fmla="*/ 135636 w 409575"/>
                <a:gd name="connsiteY10" fmla="*/ 198215 h 409575"/>
                <a:gd name="connsiteX11" fmla="*/ 145161 w 409575"/>
                <a:gd name="connsiteY11" fmla="*/ 281749 h 409575"/>
                <a:gd name="connsiteX12" fmla="*/ 145161 w 409575"/>
                <a:gd name="connsiteY12" fmla="*/ 417386 h 409575"/>
                <a:gd name="connsiteX13" fmla="*/ 0 w 409575"/>
                <a:gd name="connsiteY13" fmla="*/ 41738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409575">
                  <a:moveTo>
                    <a:pt x="0" y="0"/>
                  </a:moveTo>
                  <a:lnTo>
                    <a:pt x="145542" y="0"/>
                  </a:lnTo>
                  <a:lnTo>
                    <a:pt x="281654" y="231362"/>
                  </a:lnTo>
                  <a:lnTo>
                    <a:pt x="285750" y="231362"/>
                  </a:lnTo>
                  <a:cubicBezTo>
                    <a:pt x="278462" y="196360"/>
                    <a:pt x="274191" y="160796"/>
                    <a:pt x="272986" y="125063"/>
                  </a:cubicBezTo>
                  <a:lnTo>
                    <a:pt x="272986" y="0"/>
                  </a:lnTo>
                  <a:lnTo>
                    <a:pt x="417957" y="0"/>
                  </a:lnTo>
                  <a:lnTo>
                    <a:pt x="417957" y="417290"/>
                  </a:lnTo>
                  <a:lnTo>
                    <a:pt x="273368" y="417290"/>
                  </a:lnTo>
                  <a:lnTo>
                    <a:pt x="140018" y="198215"/>
                  </a:lnTo>
                  <a:lnTo>
                    <a:pt x="135636" y="198215"/>
                  </a:lnTo>
                  <a:cubicBezTo>
                    <a:pt x="141195" y="225736"/>
                    <a:pt x="144382" y="253683"/>
                    <a:pt x="145161" y="281749"/>
                  </a:cubicBezTo>
                  <a:lnTo>
                    <a:pt x="145161" y="417386"/>
                  </a:lnTo>
                  <a:lnTo>
                    <a:pt x="0" y="417386"/>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33E3A7FF-24CA-4697-9466-38FE83456ECA}"/>
                </a:ext>
              </a:extLst>
            </p:cNvPr>
            <p:cNvSpPr/>
            <p:nvPr/>
          </p:nvSpPr>
          <p:spPr>
            <a:xfrm>
              <a:off x="10536287" y="2910745"/>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781 w 276225"/>
                <a:gd name="connsiteY3" fmla="*/ 114300 h 409575"/>
                <a:gd name="connsiteX4" fmla="*/ 152781 w 276225"/>
                <a:gd name="connsiteY4" fmla="*/ 154114 h 409575"/>
                <a:gd name="connsiteX5" fmla="*/ 269557 w 276225"/>
                <a:gd name="connsiteY5" fmla="*/ 154114 h 409575"/>
                <a:gd name="connsiteX6" fmla="*/ 269557 w 276225"/>
                <a:gd name="connsiteY6" fmla="*/ 261938 h 409575"/>
                <a:gd name="connsiteX7" fmla="*/ 152781 w 276225"/>
                <a:gd name="connsiteY7" fmla="*/ 261938 h 409575"/>
                <a:gd name="connsiteX8" fmla="*/ 152781 w 276225"/>
                <a:gd name="connsiteY8" fmla="*/ 302895 h 409575"/>
                <a:gd name="connsiteX9" fmla="*/ 285083 w 276225"/>
                <a:gd name="connsiteY9" fmla="*/ 302895 h 409575"/>
                <a:gd name="connsiteX10" fmla="*/ 285083 w 276225"/>
                <a:gd name="connsiteY10" fmla="*/ 417195 h 409575"/>
                <a:gd name="connsiteX11" fmla="*/ 0 w 276225"/>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781" y="114300"/>
                  </a:lnTo>
                  <a:lnTo>
                    <a:pt x="152781" y="154114"/>
                  </a:lnTo>
                  <a:lnTo>
                    <a:pt x="269557" y="154114"/>
                  </a:lnTo>
                  <a:lnTo>
                    <a:pt x="269557" y="261938"/>
                  </a:lnTo>
                  <a:lnTo>
                    <a:pt x="152781" y="261938"/>
                  </a:lnTo>
                  <a:lnTo>
                    <a:pt x="152781" y="302895"/>
                  </a:lnTo>
                  <a:lnTo>
                    <a:pt x="285083" y="302895"/>
                  </a:lnTo>
                  <a:lnTo>
                    <a:pt x="285083" y="417195"/>
                  </a:lnTo>
                  <a:lnTo>
                    <a:pt x="0" y="417195"/>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7827D06D-771E-4716-8BBC-ADB444E10782}"/>
                </a:ext>
              </a:extLst>
            </p:cNvPr>
            <p:cNvSpPr/>
            <p:nvPr/>
          </p:nvSpPr>
          <p:spPr>
            <a:xfrm>
              <a:off x="10870424" y="2910745"/>
              <a:ext cx="390525" cy="409575"/>
            </a:xfrm>
            <a:custGeom>
              <a:avLst/>
              <a:gdLst>
                <a:gd name="connsiteX0" fmla="*/ 0 w 390525"/>
                <a:gd name="connsiteY0" fmla="*/ 0 h 409575"/>
                <a:gd name="connsiteX1" fmla="*/ 183166 w 390525"/>
                <a:gd name="connsiteY1" fmla="*/ 0 h 409575"/>
                <a:gd name="connsiteX2" fmla="*/ 356901 w 390525"/>
                <a:gd name="connsiteY2" fmla="*/ 144971 h 409575"/>
                <a:gd name="connsiteX3" fmla="*/ 276130 w 390525"/>
                <a:gd name="connsiteY3" fmla="*/ 253460 h 409575"/>
                <a:gd name="connsiteX4" fmla="*/ 276130 w 390525"/>
                <a:gd name="connsiteY4" fmla="*/ 256794 h 409575"/>
                <a:gd name="connsiteX5" fmla="*/ 301561 w 390525"/>
                <a:gd name="connsiteY5" fmla="*/ 281749 h 409575"/>
                <a:gd name="connsiteX6" fmla="*/ 392335 w 390525"/>
                <a:gd name="connsiteY6" fmla="*/ 417386 h 409575"/>
                <a:gd name="connsiteX7" fmla="*/ 217551 w 390525"/>
                <a:gd name="connsiteY7" fmla="*/ 417386 h 409575"/>
                <a:gd name="connsiteX8" fmla="*/ 150876 w 390525"/>
                <a:gd name="connsiteY8" fmla="*/ 283464 h 409575"/>
                <a:gd name="connsiteX9" fmla="*/ 148114 w 390525"/>
                <a:gd name="connsiteY9" fmla="*/ 283464 h 409575"/>
                <a:gd name="connsiteX10" fmla="*/ 148114 w 390525"/>
                <a:gd name="connsiteY10" fmla="*/ 417386 h 409575"/>
                <a:gd name="connsiteX11" fmla="*/ 0 w 390525"/>
                <a:gd name="connsiteY11" fmla="*/ 417386 h 409575"/>
                <a:gd name="connsiteX12" fmla="*/ 148304 w 390525"/>
                <a:gd name="connsiteY12" fmla="*/ 184880 h 409575"/>
                <a:gd name="connsiteX13" fmla="*/ 158686 w 390525"/>
                <a:gd name="connsiteY13" fmla="*/ 184880 h 409575"/>
                <a:gd name="connsiteX14" fmla="*/ 208502 w 390525"/>
                <a:gd name="connsiteY14" fmla="*/ 150019 h 409575"/>
                <a:gd name="connsiteX15" fmla="*/ 159829 w 390525"/>
                <a:gd name="connsiteY15" fmla="*/ 114014 h 409575"/>
                <a:gd name="connsiteX16" fmla="*/ 148209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3166" y="0"/>
                  </a:lnTo>
                  <a:cubicBezTo>
                    <a:pt x="277273" y="0"/>
                    <a:pt x="356901" y="39814"/>
                    <a:pt x="356901" y="144971"/>
                  </a:cubicBezTo>
                  <a:cubicBezTo>
                    <a:pt x="356901" y="208026"/>
                    <a:pt x="332518" y="234601"/>
                    <a:pt x="276130" y="253460"/>
                  </a:cubicBezTo>
                  <a:lnTo>
                    <a:pt x="276130" y="256794"/>
                  </a:lnTo>
                  <a:cubicBezTo>
                    <a:pt x="285947" y="263627"/>
                    <a:pt x="294544" y="272063"/>
                    <a:pt x="301561" y="281749"/>
                  </a:cubicBezTo>
                  <a:lnTo>
                    <a:pt x="392335" y="417386"/>
                  </a:lnTo>
                  <a:lnTo>
                    <a:pt x="217551" y="417386"/>
                  </a:lnTo>
                  <a:lnTo>
                    <a:pt x="150876" y="283464"/>
                  </a:lnTo>
                  <a:lnTo>
                    <a:pt x="148114" y="283464"/>
                  </a:lnTo>
                  <a:lnTo>
                    <a:pt x="148114" y="417386"/>
                  </a:lnTo>
                  <a:lnTo>
                    <a:pt x="0" y="417386"/>
                  </a:lnTo>
                  <a:close/>
                  <a:moveTo>
                    <a:pt x="148304" y="184880"/>
                  </a:moveTo>
                  <a:lnTo>
                    <a:pt x="158686" y="184880"/>
                  </a:lnTo>
                  <a:cubicBezTo>
                    <a:pt x="183642" y="184880"/>
                    <a:pt x="208502" y="180975"/>
                    <a:pt x="208502" y="150019"/>
                  </a:cubicBezTo>
                  <a:cubicBezTo>
                    <a:pt x="208502" y="119063"/>
                    <a:pt x="185832" y="114014"/>
                    <a:pt x="159829" y="114014"/>
                  </a:cubicBezTo>
                  <a:lnTo>
                    <a:pt x="148209" y="114014"/>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BF0E0A4-EE8F-4309-A68A-CB1DFFB4D6BB}"/>
                </a:ext>
              </a:extLst>
            </p:cNvPr>
            <p:cNvSpPr/>
            <p:nvPr/>
          </p:nvSpPr>
          <p:spPr>
            <a:xfrm>
              <a:off x="8535085" y="3013043"/>
              <a:ext cx="219075" cy="219075"/>
            </a:xfrm>
            <a:custGeom>
              <a:avLst/>
              <a:gdLst>
                <a:gd name="connsiteX0" fmla="*/ 79534 w 219075"/>
                <a:gd name="connsiteY0" fmla="*/ 0 h 219075"/>
                <a:gd name="connsiteX1" fmla="*/ 145447 w 219075"/>
                <a:gd name="connsiteY1" fmla="*/ 0 h 219075"/>
                <a:gd name="connsiteX2" fmla="*/ 145447 w 219075"/>
                <a:gd name="connsiteY2" fmla="*/ 79534 h 219075"/>
                <a:gd name="connsiteX3" fmla="*/ 224980 w 219075"/>
                <a:gd name="connsiteY3" fmla="*/ 79534 h 219075"/>
                <a:gd name="connsiteX4" fmla="*/ 224980 w 219075"/>
                <a:gd name="connsiteY4" fmla="*/ 145447 h 219075"/>
                <a:gd name="connsiteX5" fmla="*/ 145447 w 219075"/>
                <a:gd name="connsiteY5" fmla="*/ 145447 h 219075"/>
                <a:gd name="connsiteX6" fmla="*/ 145447 w 219075"/>
                <a:gd name="connsiteY6" fmla="*/ 225457 h 219075"/>
                <a:gd name="connsiteX7" fmla="*/ 79534 w 219075"/>
                <a:gd name="connsiteY7" fmla="*/ 225457 h 219075"/>
                <a:gd name="connsiteX8" fmla="*/ 79534 w 219075"/>
                <a:gd name="connsiteY8" fmla="*/ 145447 h 219075"/>
                <a:gd name="connsiteX9" fmla="*/ 0 w 219075"/>
                <a:gd name="connsiteY9" fmla="*/ 145447 h 219075"/>
                <a:gd name="connsiteX10" fmla="*/ 0 w 219075"/>
                <a:gd name="connsiteY10" fmla="*/ 79534 h 219075"/>
                <a:gd name="connsiteX11" fmla="*/ 79534 w 219075"/>
                <a:gd name="connsiteY11" fmla="*/ 7953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19075">
                  <a:moveTo>
                    <a:pt x="79534" y="0"/>
                  </a:moveTo>
                  <a:lnTo>
                    <a:pt x="145447" y="0"/>
                  </a:lnTo>
                  <a:lnTo>
                    <a:pt x="145447" y="79534"/>
                  </a:lnTo>
                  <a:lnTo>
                    <a:pt x="224980" y="79534"/>
                  </a:lnTo>
                  <a:lnTo>
                    <a:pt x="224980" y="145447"/>
                  </a:lnTo>
                  <a:lnTo>
                    <a:pt x="145447" y="145447"/>
                  </a:lnTo>
                  <a:lnTo>
                    <a:pt x="145447" y="225457"/>
                  </a:lnTo>
                  <a:lnTo>
                    <a:pt x="79534" y="225457"/>
                  </a:lnTo>
                  <a:lnTo>
                    <a:pt x="79534" y="145447"/>
                  </a:lnTo>
                  <a:lnTo>
                    <a:pt x="0" y="145447"/>
                  </a:lnTo>
                  <a:lnTo>
                    <a:pt x="0" y="79534"/>
                  </a:lnTo>
                  <a:lnTo>
                    <a:pt x="79534" y="79534"/>
                  </a:lnTo>
                  <a:close/>
                </a:path>
              </a:pathLst>
            </a:custGeom>
            <a:grpFill/>
            <a:ln w="9525" cap="flat">
              <a:noFill/>
              <a:prstDash val="solid"/>
              <a:miter/>
            </a:ln>
          </p:spPr>
          <p:txBody>
            <a:bodyPr rtlCol="0" anchor="ctr"/>
            <a:lstStyle/>
            <a:p>
              <a:endParaRPr lang="en-US" dirty="0"/>
            </a:p>
          </p:txBody>
        </p:sp>
      </p:grpSp>
      <p:sp>
        <p:nvSpPr>
          <p:cNvPr id="4" name="Content Placeholder 3">
            <a:extLst>
              <a:ext uri="{FF2B5EF4-FFF2-40B4-BE49-F238E27FC236}">
                <a16:creationId xmlns:a16="http://schemas.microsoft.com/office/drawing/2014/main" id="{31E92E79-137D-4AC8-92F6-4E34E206A64F}"/>
              </a:ext>
            </a:extLst>
          </p:cNvPr>
          <p:cNvSpPr>
            <a:spLocks noGrp="1"/>
          </p:cNvSpPr>
          <p:nvPr>
            <p:ph sz="quarter" idx="13"/>
          </p:nvPr>
        </p:nvSpPr>
        <p:spPr>
          <a:xfrm>
            <a:off x="550863" y="1627200"/>
            <a:ext cx="11088686"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8" name="Title 7">
            <a:extLst>
              <a:ext uri="{FF2B5EF4-FFF2-40B4-BE49-F238E27FC236}">
                <a16:creationId xmlns:a16="http://schemas.microsoft.com/office/drawing/2014/main" id="{F513980D-CA1A-417F-8067-510180277B3C}"/>
              </a:ext>
            </a:extLst>
          </p:cNvPr>
          <p:cNvSpPr>
            <a:spLocks noGrp="1"/>
          </p:cNvSpPr>
          <p:nvPr>
            <p:ph type="title"/>
          </p:nvPr>
        </p:nvSpPr>
        <p:spPr/>
        <p:txBody>
          <a:bodyPr/>
          <a:lstStyle/>
          <a:p>
            <a:r>
              <a:rPr lang="en-US"/>
              <a:t>Mastertitelformat bearbeiten</a:t>
            </a:r>
            <a:endParaRPr lang="en-US" dirty="0"/>
          </a:p>
        </p:txBody>
      </p:sp>
    </p:spTree>
    <p:extLst>
      <p:ext uri="{BB962C8B-B14F-4D97-AF65-F5344CB8AC3E}">
        <p14:creationId xmlns:p14="http://schemas.microsoft.com/office/powerpoint/2010/main" val="261174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hapter"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F23531-9F9C-49D8-87D7-35D45C14B6A8}"/>
              </a:ext>
            </a:extLst>
          </p:cNvPr>
          <p:cNvSpPr>
            <a:spLocks/>
          </p:cNvSpPr>
          <p:nvPr userDrawn="1"/>
        </p:nvSpPr>
        <p:spPr>
          <a:xfrm>
            <a:off x="190500" y="188913"/>
            <a:ext cx="11809413" cy="6480175"/>
          </a:xfrm>
          <a:prstGeom prst="rect">
            <a:avLst/>
          </a:prstGeom>
          <a:solidFill>
            <a:srgbClr val="EB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14592C-7B24-4F44-BB40-5A4555A2A689}"/>
              </a:ext>
            </a:extLst>
          </p:cNvPr>
          <p:cNvSpPr>
            <a:spLocks noGrp="1"/>
          </p:cNvSpPr>
          <p:nvPr>
            <p:ph type="ctrTitle"/>
          </p:nvPr>
        </p:nvSpPr>
        <p:spPr bwMode="gray">
          <a:xfrm>
            <a:off x="550863" y="549275"/>
            <a:ext cx="11088687" cy="5740980"/>
          </a:xfrm>
        </p:spPr>
        <p:txBody>
          <a:bodyPr anchor="ctr" anchorCtr="0"/>
          <a:lstStyle>
            <a:lvl1pPr algn="l">
              <a:lnSpc>
                <a:spcPct val="83000"/>
              </a:lnSpc>
              <a:defRPr sz="6000">
                <a:solidFill>
                  <a:srgbClr val="365888"/>
                </a:solidFill>
              </a:defRPr>
            </a:lvl1pPr>
          </a:lstStyle>
          <a:p>
            <a:r>
              <a:rPr lang="en-US"/>
              <a:t>Mastertitelformat bearbeiten</a:t>
            </a:r>
            <a:endParaRPr lang="en-US" dirty="0"/>
          </a:p>
        </p:txBody>
      </p:sp>
      <p:sp>
        <p:nvSpPr>
          <p:cNvPr id="5" name="Footer Placeholder 4">
            <a:extLst>
              <a:ext uri="{FF2B5EF4-FFF2-40B4-BE49-F238E27FC236}">
                <a16:creationId xmlns:a16="http://schemas.microsoft.com/office/drawing/2014/main" id="{BBAE7BF3-B2D9-4662-90A0-C592B02A41B6}"/>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8D47ACFA-B02C-45EC-877E-ADF678F33611}"/>
              </a:ext>
            </a:extLst>
          </p:cNvPr>
          <p:cNvSpPr>
            <a:spLocks noGrp="1"/>
          </p:cNvSpPr>
          <p:nvPr>
            <p:ph type="sldNum" sz="quarter" idx="12"/>
          </p:nvPr>
        </p:nvSpPr>
        <p:spPr/>
        <p:txBody>
          <a:bodyPr/>
          <a:lstStyle/>
          <a:p>
            <a:fld id="{6A28E89A-703B-4268-84BB-19FFB0C295D2}" type="slidenum">
              <a:rPr lang="en-US" smtClean="0"/>
              <a:pPr/>
              <a:t>‹#›</a:t>
            </a:fld>
            <a:endParaRPr lang="en-US" dirty="0"/>
          </a:p>
        </p:txBody>
      </p:sp>
      <p:grpSp>
        <p:nvGrpSpPr>
          <p:cNvPr id="7" name="Group 6">
            <a:extLst>
              <a:ext uri="{FF2B5EF4-FFF2-40B4-BE49-F238E27FC236}">
                <a16:creationId xmlns:a16="http://schemas.microsoft.com/office/drawing/2014/main" id="{6D337FB4-B91A-4D36-BD79-556A1377637A}"/>
              </a:ext>
            </a:extLst>
          </p:cNvPr>
          <p:cNvGrpSpPr>
            <a:grpSpLocks noChangeAspect="1"/>
          </p:cNvGrpSpPr>
          <p:nvPr userDrawn="1">
            <p:custDataLst>
              <p:tags r:id="rId2"/>
            </p:custDataLst>
          </p:nvPr>
        </p:nvGrpSpPr>
        <p:grpSpPr>
          <a:xfrm>
            <a:off x="9824803" y="371242"/>
            <a:ext cx="1994400" cy="179995"/>
            <a:chOff x="6511594" y="2904064"/>
            <a:chExt cx="4749355" cy="428625"/>
          </a:xfrm>
          <a:solidFill>
            <a:srgbClr val="365888"/>
          </a:solidFill>
        </p:grpSpPr>
        <p:sp>
          <p:nvSpPr>
            <p:cNvPr id="10" name="Freeform: Shape 9">
              <a:extLst>
                <a:ext uri="{FF2B5EF4-FFF2-40B4-BE49-F238E27FC236}">
                  <a16:creationId xmlns:a16="http://schemas.microsoft.com/office/drawing/2014/main" id="{10C2BC1C-FD18-4D0C-AA67-6963FE639154}"/>
                </a:ext>
              </a:extLst>
            </p:cNvPr>
            <p:cNvSpPr/>
            <p:nvPr/>
          </p:nvSpPr>
          <p:spPr>
            <a:xfrm>
              <a:off x="6511594" y="2910269"/>
              <a:ext cx="381000" cy="409575"/>
            </a:xfrm>
            <a:custGeom>
              <a:avLst/>
              <a:gdLst>
                <a:gd name="connsiteX0" fmla="*/ 0 w 381000"/>
                <a:gd name="connsiteY0" fmla="*/ 0 h 409575"/>
                <a:gd name="connsiteX1" fmla="*/ 146113 w 381000"/>
                <a:gd name="connsiteY1" fmla="*/ 0 h 409575"/>
                <a:gd name="connsiteX2" fmla="*/ 146113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1939 h 409575"/>
                <a:gd name="connsiteX9" fmla="*/ 146113 w 381000"/>
                <a:gd name="connsiteY9" fmla="*/ 271939 h 409575"/>
                <a:gd name="connsiteX10" fmla="*/ 146113 w 381000"/>
                <a:gd name="connsiteY10" fmla="*/ 416909 h 409575"/>
                <a:gd name="connsiteX11" fmla="*/ 0 w 381000"/>
                <a:gd name="connsiteY11" fmla="*/ 4169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3" y="0"/>
                  </a:lnTo>
                  <a:lnTo>
                    <a:pt x="146113" y="140589"/>
                  </a:lnTo>
                  <a:lnTo>
                    <a:pt x="239078" y="140589"/>
                  </a:lnTo>
                  <a:lnTo>
                    <a:pt x="239078" y="0"/>
                  </a:lnTo>
                  <a:lnTo>
                    <a:pt x="385191" y="0"/>
                  </a:lnTo>
                  <a:lnTo>
                    <a:pt x="385191" y="417290"/>
                  </a:lnTo>
                  <a:lnTo>
                    <a:pt x="239078" y="417290"/>
                  </a:lnTo>
                  <a:lnTo>
                    <a:pt x="239078" y="271939"/>
                  </a:lnTo>
                  <a:lnTo>
                    <a:pt x="146113" y="271939"/>
                  </a:lnTo>
                  <a:lnTo>
                    <a:pt x="146113" y="416909"/>
                  </a:lnTo>
                  <a:lnTo>
                    <a:pt x="0" y="416909"/>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DAD7F164-0B37-403C-9003-BC177C31A248}"/>
                </a:ext>
              </a:extLst>
            </p:cNvPr>
            <p:cNvSpPr/>
            <p:nvPr/>
          </p:nvSpPr>
          <p:spPr>
            <a:xfrm>
              <a:off x="6950410" y="2910840"/>
              <a:ext cx="381000" cy="419100"/>
            </a:xfrm>
            <a:custGeom>
              <a:avLst/>
              <a:gdLst>
                <a:gd name="connsiteX0" fmla="*/ 386334 w 381000"/>
                <a:gd name="connsiteY0" fmla="*/ 0 h 419100"/>
                <a:gd name="connsiteX1" fmla="*/ 386334 w 381000"/>
                <a:gd name="connsiteY1" fmla="*/ 246793 h 419100"/>
                <a:gd name="connsiteX2" fmla="*/ 193167 w 381000"/>
                <a:gd name="connsiteY2" fmla="*/ 423863 h 419100"/>
                <a:gd name="connsiteX3" fmla="*/ 0 w 381000"/>
                <a:gd name="connsiteY3" fmla="*/ 246793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793"/>
                  </a:lnTo>
                  <a:cubicBezTo>
                    <a:pt x="386334" y="368522"/>
                    <a:pt x="310134" y="423863"/>
                    <a:pt x="193167" y="423863"/>
                  </a:cubicBezTo>
                  <a:cubicBezTo>
                    <a:pt x="76200" y="423863"/>
                    <a:pt x="0" y="368522"/>
                    <a:pt x="0" y="246793"/>
                  </a:cubicBezTo>
                  <a:lnTo>
                    <a:pt x="0" y="0"/>
                  </a:lnTo>
                  <a:lnTo>
                    <a:pt x="151638" y="0"/>
                  </a:lnTo>
                  <a:lnTo>
                    <a:pt x="151638" y="232410"/>
                  </a:lnTo>
                  <a:cubicBezTo>
                    <a:pt x="151638" y="265081"/>
                    <a:pt x="152686" y="293846"/>
                    <a:pt x="193167" y="293846"/>
                  </a:cubicBezTo>
                  <a:cubicBezTo>
                    <a:pt x="233648"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8648D80F-4A59-4303-8590-FDB3F58C2335}"/>
                </a:ext>
              </a:extLst>
            </p:cNvPr>
            <p:cNvSpPr/>
            <p:nvPr/>
          </p:nvSpPr>
          <p:spPr>
            <a:xfrm>
              <a:off x="7389894" y="2910269"/>
              <a:ext cx="352425" cy="409575"/>
            </a:xfrm>
            <a:custGeom>
              <a:avLst/>
              <a:gdLst>
                <a:gd name="connsiteX0" fmla="*/ 0 w 352425"/>
                <a:gd name="connsiteY0" fmla="*/ 0 h 409575"/>
                <a:gd name="connsiteX1" fmla="*/ 176498 w 352425"/>
                <a:gd name="connsiteY1" fmla="*/ 0 h 409575"/>
                <a:gd name="connsiteX2" fmla="*/ 339757 w 352425"/>
                <a:gd name="connsiteY2" fmla="*/ 115633 h 409575"/>
                <a:gd name="connsiteX3" fmla="*/ 284988 w 352425"/>
                <a:gd name="connsiteY3" fmla="*/ 199739 h 409575"/>
                <a:gd name="connsiteX4" fmla="*/ 284988 w 352425"/>
                <a:gd name="connsiteY4" fmla="*/ 203073 h 409575"/>
                <a:gd name="connsiteX5" fmla="*/ 359093 w 352425"/>
                <a:gd name="connsiteY5" fmla="*/ 302133 h 409575"/>
                <a:gd name="connsiteX6" fmla="*/ 206693 w 352425"/>
                <a:gd name="connsiteY6" fmla="*/ 417290 h 409575"/>
                <a:gd name="connsiteX7" fmla="*/ 0 w 352425"/>
                <a:gd name="connsiteY7" fmla="*/ 417290 h 409575"/>
                <a:gd name="connsiteX8" fmla="*/ 154400 w 352425"/>
                <a:gd name="connsiteY8" fmla="*/ 160496 h 409575"/>
                <a:gd name="connsiteX9" fmla="*/ 201454 w 352425"/>
                <a:gd name="connsiteY9" fmla="*/ 129540 h 409575"/>
                <a:gd name="connsiteX10" fmla="*/ 151067 w 352425"/>
                <a:gd name="connsiteY10" fmla="*/ 100965 h 409575"/>
                <a:gd name="connsiteX11" fmla="*/ 140589 w 352425"/>
                <a:gd name="connsiteY11" fmla="*/ 100965 h 409575"/>
                <a:gd name="connsiteX12" fmla="*/ 140589 w 352425"/>
                <a:gd name="connsiteY12" fmla="*/ 160687 h 409575"/>
                <a:gd name="connsiteX13" fmla="*/ 140589 w 352425"/>
                <a:gd name="connsiteY13" fmla="*/ 317659 h 409575"/>
                <a:gd name="connsiteX14" fmla="*/ 157734 w 352425"/>
                <a:gd name="connsiteY14" fmla="*/ 317659 h 409575"/>
                <a:gd name="connsiteX15" fmla="*/ 218599 w 352425"/>
                <a:gd name="connsiteY15" fmla="*/ 282797 h 409575"/>
                <a:gd name="connsiteX16" fmla="*/ 155543 w 352425"/>
                <a:gd name="connsiteY16" fmla="*/ 248507 h 409575"/>
                <a:gd name="connsiteX17" fmla="*/ 140589 w 352425"/>
                <a:gd name="connsiteY17" fmla="*/ 24850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409575">
                  <a:moveTo>
                    <a:pt x="0" y="0"/>
                  </a:moveTo>
                  <a:lnTo>
                    <a:pt x="176498" y="0"/>
                  </a:lnTo>
                  <a:cubicBezTo>
                    <a:pt x="257366" y="0"/>
                    <a:pt x="339757" y="19050"/>
                    <a:pt x="339757" y="115633"/>
                  </a:cubicBezTo>
                  <a:cubicBezTo>
                    <a:pt x="339757" y="152114"/>
                    <a:pt x="321469" y="188119"/>
                    <a:pt x="284988" y="199739"/>
                  </a:cubicBezTo>
                  <a:lnTo>
                    <a:pt x="284988" y="203073"/>
                  </a:lnTo>
                  <a:cubicBezTo>
                    <a:pt x="330327" y="219170"/>
                    <a:pt x="359093" y="252317"/>
                    <a:pt x="359093" y="302133"/>
                  </a:cubicBezTo>
                  <a:cubicBezTo>
                    <a:pt x="359093" y="387858"/>
                    <a:pt x="279368" y="417290"/>
                    <a:pt x="206693" y="417290"/>
                  </a:cubicBezTo>
                  <a:lnTo>
                    <a:pt x="0" y="417290"/>
                  </a:lnTo>
                  <a:close/>
                  <a:moveTo>
                    <a:pt x="154400" y="160496"/>
                  </a:moveTo>
                  <a:cubicBezTo>
                    <a:pt x="176498" y="160496"/>
                    <a:pt x="201454" y="158305"/>
                    <a:pt x="201454" y="129540"/>
                  </a:cubicBezTo>
                  <a:cubicBezTo>
                    <a:pt x="201454" y="98584"/>
                    <a:pt x="172879" y="100965"/>
                    <a:pt x="151067" y="100965"/>
                  </a:cubicBezTo>
                  <a:lnTo>
                    <a:pt x="140589" y="100965"/>
                  </a:lnTo>
                  <a:lnTo>
                    <a:pt x="140589" y="160687"/>
                  </a:lnTo>
                  <a:close/>
                  <a:moveTo>
                    <a:pt x="140589" y="317659"/>
                  </a:moveTo>
                  <a:lnTo>
                    <a:pt x="157734" y="317659"/>
                  </a:lnTo>
                  <a:cubicBezTo>
                    <a:pt x="182594" y="317659"/>
                    <a:pt x="218599" y="317087"/>
                    <a:pt x="218599" y="282797"/>
                  </a:cubicBezTo>
                  <a:cubicBezTo>
                    <a:pt x="218599" y="248507"/>
                    <a:pt x="179832" y="248507"/>
                    <a:pt x="155543" y="248507"/>
                  </a:cubicBezTo>
                  <a:lnTo>
                    <a:pt x="140589" y="248507"/>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A5F37222-4DE8-4A61-828E-B499FB67947D}"/>
                </a:ext>
              </a:extLst>
            </p:cNvPr>
            <p:cNvSpPr/>
            <p:nvPr/>
          </p:nvSpPr>
          <p:spPr>
            <a:xfrm>
              <a:off x="7791753" y="2910269"/>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686 w 276225"/>
                <a:gd name="connsiteY3" fmla="*/ 114300 h 409575"/>
                <a:gd name="connsiteX4" fmla="*/ 152686 w 276225"/>
                <a:gd name="connsiteY4" fmla="*/ 154210 h 409575"/>
                <a:gd name="connsiteX5" fmla="*/ 269462 w 276225"/>
                <a:gd name="connsiteY5" fmla="*/ 154210 h 409575"/>
                <a:gd name="connsiteX6" fmla="*/ 269462 w 276225"/>
                <a:gd name="connsiteY6" fmla="*/ 262414 h 409575"/>
                <a:gd name="connsiteX7" fmla="*/ 152686 w 276225"/>
                <a:gd name="connsiteY7" fmla="*/ 262414 h 409575"/>
                <a:gd name="connsiteX8" fmla="*/ 152686 w 276225"/>
                <a:gd name="connsiteY8" fmla="*/ 303371 h 409575"/>
                <a:gd name="connsiteX9" fmla="*/ 284607 w 276225"/>
                <a:gd name="connsiteY9" fmla="*/ 303371 h 409575"/>
                <a:gd name="connsiteX10" fmla="*/ 284607 w 276225"/>
                <a:gd name="connsiteY10" fmla="*/ 417671 h 409575"/>
                <a:gd name="connsiteX11" fmla="*/ 0 w 276225"/>
                <a:gd name="connsiteY11" fmla="*/ 41767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686" y="114300"/>
                  </a:lnTo>
                  <a:lnTo>
                    <a:pt x="152686" y="154210"/>
                  </a:lnTo>
                  <a:lnTo>
                    <a:pt x="269462" y="154210"/>
                  </a:lnTo>
                  <a:lnTo>
                    <a:pt x="269462" y="262414"/>
                  </a:lnTo>
                  <a:lnTo>
                    <a:pt x="152686" y="262414"/>
                  </a:lnTo>
                  <a:lnTo>
                    <a:pt x="152686" y="303371"/>
                  </a:lnTo>
                  <a:lnTo>
                    <a:pt x="284607" y="303371"/>
                  </a:lnTo>
                  <a:lnTo>
                    <a:pt x="284607" y="417671"/>
                  </a:lnTo>
                  <a:lnTo>
                    <a:pt x="0" y="417671"/>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27FBE2B-97DB-4EAB-9B2B-39999274B1FA}"/>
                </a:ext>
              </a:extLst>
            </p:cNvPr>
            <p:cNvSpPr/>
            <p:nvPr/>
          </p:nvSpPr>
          <p:spPr>
            <a:xfrm>
              <a:off x="8131510" y="2910269"/>
              <a:ext cx="390525" cy="409575"/>
            </a:xfrm>
            <a:custGeom>
              <a:avLst/>
              <a:gdLst>
                <a:gd name="connsiteX0" fmla="*/ 0 w 390525"/>
                <a:gd name="connsiteY0" fmla="*/ 0 h 409575"/>
                <a:gd name="connsiteX1" fmla="*/ 182975 w 390525"/>
                <a:gd name="connsiteY1" fmla="*/ 0 h 409575"/>
                <a:gd name="connsiteX2" fmla="*/ 356711 w 390525"/>
                <a:gd name="connsiteY2" fmla="*/ 145066 h 409575"/>
                <a:gd name="connsiteX3" fmla="*/ 275939 w 390525"/>
                <a:gd name="connsiteY3" fmla="*/ 253460 h 409575"/>
                <a:gd name="connsiteX4" fmla="*/ 275939 w 390525"/>
                <a:gd name="connsiteY4" fmla="*/ 256794 h 409575"/>
                <a:gd name="connsiteX5" fmla="*/ 301371 w 390525"/>
                <a:gd name="connsiteY5" fmla="*/ 281749 h 409575"/>
                <a:gd name="connsiteX6" fmla="*/ 392525 w 390525"/>
                <a:gd name="connsiteY6" fmla="*/ 417290 h 409575"/>
                <a:gd name="connsiteX7" fmla="*/ 217551 w 390525"/>
                <a:gd name="connsiteY7" fmla="*/ 417290 h 409575"/>
                <a:gd name="connsiteX8" fmla="*/ 150876 w 390525"/>
                <a:gd name="connsiteY8" fmla="*/ 283369 h 409575"/>
                <a:gd name="connsiteX9" fmla="*/ 148114 w 390525"/>
                <a:gd name="connsiteY9" fmla="*/ 283369 h 409575"/>
                <a:gd name="connsiteX10" fmla="*/ 148114 w 390525"/>
                <a:gd name="connsiteY10" fmla="*/ 417290 h 409575"/>
                <a:gd name="connsiteX11" fmla="*/ 0 w 390525"/>
                <a:gd name="connsiteY11" fmla="*/ 417290 h 409575"/>
                <a:gd name="connsiteX12" fmla="*/ 148304 w 390525"/>
                <a:gd name="connsiteY12" fmla="*/ 184880 h 409575"/>
                <a:gd name="connsiteX13" fmla="*/ 158782 w 390525"/>
                <a:gd name="connsiteY13" fmla="*/ 184880 h 409575"/>
                <a:gd name="connsiteX14" fmla="*/ 208597 w 390525"/>
                <a:gd name="connsiteY14" fmla="*/ 150019 h 409575"/>
                <a:gd name="connsiteX15" fmla="*/ 159925 w 390525"/>
                <a:gd name="connsiteY15" fmla="*/ 114014 h 409575"/>
                <a:gd name="connsiteX16" fmla="*/ 148304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2975" y="0"/>
                  </a:lnTo>
                  <a:cubicBezTo>
                    <a:pt x="276987" y="0"/>
                    <a:pt x="356711" y="39814"/>
                    <a:pt x="356711" y="145066"/>
                  </a:cubicBezTo>
                  <a:cubicBezTo>
                    <a:pt x="356711" y="208121"/>
                    <a:pt x="332422" y="234696"/>
                    <a:pt x="275939" y="253460"/>
                  </a:cubicBezTo>
                  <a:lnTo>
                    <a:pt x="275939" y="256794"/>
                  </a:lnTo>
                  <a:cubicBezTo>
                    <a:pt x="285745" y="263640"/>
                    <a:pt x="294340" y="272075"/>
                    <a:pt x="301371" y="281749"/>
                  </a:cubicBezTo>
                  <a:lnTo>
                    <a:pt x="392525" y="417290"/>
                  </a:lnTo>
                  <a:lnTo>
                    <a:pt x="217551" y="417290"/>
                  </a:lnTo>
                  <a:lnTo>
                    <a:pt x="150876" y="283369"/>
                  </a:lnTo>
                  <a:lnTo>
                    <a:pt x="148114" y="283369"/>
                  </a:lnTo>
                  <a:lnTo>
                    <a:pt x="148114" y="417290"/>
                  </a:lnTo>
                  <a:lnTo>
                    <a:pt x="0" y="417290"/>
                  </a:lnTo>
                  <a:close/>
                  <a:moveTo>
                    <a:pt x="148304" y="184880"/>
                  </a:moveTo>
                  <a:lnTo>
                    <a:pt x="158782" y="184880"/>
                  </a:lnTo>
                  <a:cubicBezTo>
                    <a:pt x="183737" y="184880"/>
                    <a:pt x="208597" y="180975"/>
                    <a:pt x="208597" y="150019"/>
                  </a:cubicBezTo>
                  <a:cubicBezTo>
                    <a:pt x="208597" y="119063"/>
                    <a:pt x="185928" y="114014"/>
                    <a:pt x="159925" y="114014"/>
                  </a:cubicBezTo>
                  <a:lnTo>
                    <a:pt x="148304" y="114014"/>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4C9F275-910B-4A83-8565-36C280F6C00D}"/>
                </a:ext>
              </a:extLst>
            </p:cNvPr>
            <p:cNvSpPr/>
            <p:nvPr/>
          </p:nvSpPr>
          <p:spPr>
            <a:xfrm>
              <a:off x="8784163" y="2904064"/>
              <a:ext cx="333375" cy="428625"/>
            </a:xfrm>
            <a:custGeom>
              <a:avLst/>
              <a:gdLst>
                <a:gd name="connsiteX0" fmla="*/ 46578 w 333375"/>
                <a:gd name="connsiteY0" fmla="*/ 274523 h 428625"/>
                <a:gd name="connsiteX1" fmla="*/ 54293 w 333375"/>
                <a:gd name="connsiteY1" fmla="*/ 280619 h 428625"/>
                <a:gd name="connsiteX2" fmla="*/ 148876 w 333375"/>
                <a:gd name="connsiteY2" fmla="*/ 318719 h 428625"/>
                <a:gd name="connsiteX3" fmla="*/ 187643 w 333375"/>
                <a:gd name="connsiteY3" fmla="*/ 293859 h 428625"/>
                <a:gd name="connsiteX4" fmla="*/ 153829 w 333375"/>
                <a:gd name="connsiteY4" fmla="*/ 270618 h 428625"/>
                <a:gd name="connsiteX5" fmla="*/ 123444 w 333375"/>
                <a:gd name="connsiteY5" fmla="*/ 265094 h 428625"/>
                <a:gd name="connsiteX6" fmla="*/ 14383 w 333375"/>
                <a:gd name="connsiteY6" fmla="*/ 154413 h 428625"/>
                <a:gd name="connsiteX7" fmla="*/ 195358 w 333375"/>
                <a:gd name="connsiteY7" fmla="*/ 13 h 428625"/>
                <a:gd name="connsiteX8" fmla="*/ 327661 w 333375"/>
                <a:gd name="connsiteY8" fmla="*/ 36589 h 428625"/>
                <a:gd name="connsiteX9" fmla="*/ 286703 w 333375"/>
                <a:gd name="connsiteY9" fmla="*/ 143364 h 428625"/>
                <a:gd name="connsiteX10" fmla="*/ 198692 w 333375"/>
                <a:gd name="connsiteY10" fmla="*/ 111836 h 428625"/>
                <a:gd name="connsiteX11" fmla="*/ 166021 w 333375"/>
                <a:gd name="connsiteY11" fmla="*/ 133934 h 428625"/>
                <a:gd name="connsiteX12" fmla="*/ 196501 w 333375"/>
                <a:gd name="connsiteY12" fmla="*/ 154413 h 428625"/>
                <a:gd name="connsiteX13" fmla="*/ 230791 w 333375"/>
                <a:gd name="connsiteY13" fmla="*/ 162128 h 428625"/>
                <a:gd name="connsiteX14" fmla="*/ 341471 w 333375"/>
                <a:gd name="connsiteY14" fmla="*/ 281667 h 428625"/>
                <a:gd name="connsiteX15" fmla="*/ 160496 w 333375"/>
                <a:gd name="connsiteY15" fmla="*/ 430543 h 428625"/>
                <a:gd name="connsiteX16" fmla="*/ 0 w 333375"/>
                <a:gd name="connsiteY16" fmla="*/ 3924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428625">
                  <a:moveTo>
                    <a:pt x="46578" y="274523"/>
                  </a:moveTo>
                  <a:lnTo>
                    <a:pt x="54293" y="280619"/>
                  </a:lnTo>
                  <a:cubicBezTo>
                    <a:pt x="81439" y="301670"/>
                    <a:pt x="114110" y="318719"/>
                    <a:pt x="148876" y="318719"/>
                  </a:cubicBezTo>
                  <a:cubicBezTo>
                    <a:pt x="163830" y="318719"/>
                    <a:pt x="187643" y="312623"/>
                    <a:pt x="187643" y="293859"/>
                  </a:cubicBezTo>
                  <a:cubicBezTo>
                    <a:pt x="187643" y="275095"/>
                    <a:pt x="167735" y="273380"/>
                    <a:pt x="153829" y="270618"/>
                  </a:cubicBezTo>
                  <a:lnTo>
                    <a:pt x="123444" y="265094"/>
                  </a:lnTo>
                  <a:cubicBezTo>
                    <a:pt x="64199" y="254521"/>
                    <a:pt x="14383" y="219755"/>
                    <a:pt x="14383" y="154413"/>
                  </a:cubicBezTo>
                  <a:cubicBezTo>
                    <a:pt x="14383" y="55353"/>
                    <a:pt x="104585" y="13"/>
                    <a:pt x="195358" y="13"/>
                  </a:cubicBezTo>
                  <a:cubicBezTo>
                    <a:pt x="242018" y="-459"/>
                    <a:pt x="287868" y="12217"/>
                    <a:pt x="327661" y="36589"/>
                  </a:cubicBezTo>
                  <a:lnTo>
                    <a:pt x="286703" y="143364"/>
                  </a:lnTo>
                  <a:cubicBezTo>
                    <a:pt x="261234" y="124187"/>
                    <a:pt x="230544" y="113193"/>
                    <a:pt x="198692" y="111836"/>
                  </a:cubicBezTo>
                  <a:cubicBezTo>
                    <a:pt x="185452" y="111836"/>
                    <a:pt x="166021" y="116789"/>
                    <a:pt x="166021" y="133934"/>
                  </a:cubicBezTo>
                  <a:cubicBezTo>
                    <a:pt x="166021" y="149365"/>
                    <a:pt x="185071" y="151651"/>
                    <a:pt x="196501" y="154413"/>
                  </a:cubicBezTo>
                  <a:lnTo>
                    <a:pt x="230791" y="162128"/>
                  </a:lnTo>
                  <a:cubicBezTo>
                    <a:pt x="294990" y="176511"/>
                    <a:pt x="341471" y="210896"/>
                    <a:pt x="341471" y="281667"/>
                  </a:cubicBezTo>
                  <a:cubicBezTo>
                    <a:pt x="341471" y="381298"/>
                    <a:pt x="250698" y="430543"/>
                    <a:pt x="160496" y="430543"/>
                  </a:cubicBezTo>
                  <a:cubicBezTo>
                    <a:pt x="104837" y="429878"/>
                    <a:pt x="50020" y="416865"/>
                    <a:pt x="0" y="392443"/>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4FC1126-F39E-42B4-9A80-0158DC2EC37B}"/>
                </a:ext>
              </a:extLst>
            </p:cNvPr>
            <p:cNvSpPr/>
            <p:nvPr/>
          </p:nvSpPr>
          <p:spPr>
            <a:xfrm>
              <a:off x="9170307" y="2910745"/>
              <a:ext cx="381000" cy="419100"/>
            </a:xfrm>
            <a:custGeom>
              <a:avLst/>
              <a:gdLst>
                <a:gd name="connsiteX0" fmla="*/ 386334 w 381000"/>
                <a:gd name="connsiteY0" fmla="*/ 0 h 419100"/>
                <a:gd name="connsiteX1" fmla="*/ 386334 w 381000"/>
                <a:gd name="connsiteY1" fmla="*/ 246888 h 419100"/>
                <a:gd name="connsiteX2" fmla="*/ 193167 w 381000"/>
                <a:gd name="connsiteY2" fmla="*/ 423958 h 419100"/>
                <a:gd name="connsiteX3" fmla="*/ 0 w 381000"/>
                <a:gd name="connsiteY3" fmla="*/ 246888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888"/>
                  </a:lnTo>
                  <a:cubicBezTo>
                    <a:pt x="386334" y="368618"/>
                    <a:pt x="310134" y="423958"/>
                    <a:pt x="193167" y="423958"/>
                  </a:cubicBezTo>
                  <a:cubicBezTo>
                    <a:pt x="76200" y="423958"/>
                    <a:pt x="0" y="368618"/>
                    <a:pt x="0" y="246888"/>
                  </a:cubicBezTo>
                  <a:lnTo>
                    <a:pt x="0" y="0"/>
                  </a:lnTo>
                  <a:lnTo>
                    <a:pt x="151638" y="0"/>
                  </a:lnTo>
                  <a:lnTo>
                    <a:pt x="151638" y="232410"/>
                  </a:lnTo>
                  <a:cubicBezTo>
                    <a:pt x="151638" y="265081"/>
                    <a:pt x="152781" y="293846"/>
                    <a:pt x="193167" y="293846"/>
                  </a:cubicBezTo>
                  <a:cubicBezTo>
                    <a:pt x="233553"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D1D1324C-4B44-41D0-A3D7-B26A8600751D}"/>
                </a:ext>
              </a:extLst>
            </p:cNvPr>
            <p:cNvSpPr/>
            <p:nvPr/>
          </p:nvSpPr>
          <p:spPr>
            <a:xfrm>
              <a:off x="9611981" y="2910745"/>
              <a:ext cx="381000" cy="409575"/>
            </a:xfrm>
            <a:custGeom>
              <a:avLst/>
              <a:gdLst>
                <a:gd name="connsiteX0" fmla="*/ 0 w 381000"/>
                <a:gd name="connsiteY0" fmla="*/ 0 h 409575"/>
                <a:gd name="connsiteX1" fmla="*/ 146114 w 381000"/>
                <a:gd name="connsiteY1" fmla="*/ 0 h 409575"/>
                <a:gd name="connsiteX2" fmla="*/ 146114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2224 h 409575"/>
                <a:gd name="connsiteX9" fmla="*/ 146114 w 381000"/>
                <a:gd name="connsiteY9" fmla="*/ 272224 h 409575"/>
                <a:gd name="connsiteX10" fmla="*/ 146114 w 381000"/>
                <a:gd name="connsiteY10" fmla="*/ 417195 h 409575"/>
                <a:gd name="connsiteX11" fmla="*/ 0 w 381000"/>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4" y="0"/>
                  </a:lnTo>
                  <a:lnTo>
                    <a:pt x="146114" y="140589"/>
                  </a:lnTo>
                  <a:lnTo>
                    <a:pt x="239078" y="140589"/>
                  </a:lnTo>
                  <a:lnTo>
                    <a:pt x="239078" y="0"/>
                  </a:lnTo>
                  <a:lnTo>
                    <a:pt x="385191" y="0"/>
                  </a:lnTo>
                  <a:lnTo>
                    <a:pt x="385191" y="417290"/>
                  </a:lnTo>
                  <a:lnTo>
                    <a:pt x="239078" y="417290"/>
                  </a:lnTo>
                  <a:lnTo>
                    <a:pt x="239078" y="272224"/>
                  </a:lnTo>
                  <a:lnTo>
                    <a:pt x="146114" y="272224"/>
                  </a:lnTo>
                  <a:lnTo>
                    <a:pt x="146114" y="417195"/>
                  </a:lnTo>
                  <a:lnTo>
                    <a:pt x="0" y="417195"/>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1AE90AF-1CC4-48FF-84DA-C1230866B482}"/>
                </a:ext>
              </a:extLst>
            </p:cNvPr>
            <p:cNvSpPr/>
            <p:nvPr/>
          </p:nvSpPr>
          <p:spPr>
            <a:xfrm>
              <a:off x="10057561" y="2910745"/>
              <a:ext cx="409575" cy="409575"/>
            </a:xfrm>
            <a:custGeom>
              <a:avLst/>
              <a:gdLst>
                <a:gd name="connsiteX0" fmla="*/ 0 w 409575"/>
                <a:gd name="connsiteY0" fmla="*/ 0 h 409575"/>
                <a:gd name="connsiteX1" fmla="*/ 145542 w 409575"/>
                <a:gd name="connsiteY1" fmla="*/ 0 h 409575"/>
                <a:gd name="connsiteX2" fmla="*/ 281654 w 409575"/>
                <a:gd name="connsiteY2" fmla="*/ 231362 h 409575"/>
                <a:gd name="connsiteX3" fmla="*/ 285750 w 409575"/>
                <a:gd name="connsiteY3" fmla="*/ 231362 h 409575"/>
                <a:gd name="connsiteX4" fmla="*/ 272986 w 409575"/>
                <a:gd name="connsiteY4" fmla="*/ 125063 h 409575"/>
                <a:gd name="connsiteX5" fmla="*/ 272986 w 409575"/>
                <a:gd name="connsiteY5" fmla="*/ 0 h 409575"/>
                <a:gd name="connsiteX6" fmla="*/ 417957 w 409575"/>
                <a:gd name="connsiteY6" fmla="*/ 0 h 409575"/>
                <a:gd name="connsiteX7" fmla="*/ 417957 w 409575"/>
                <a:gd name="connsiteY7" fmla="*/ 417290 h 409575"/>
                <a:gd name="connsiteX8" fmla="*/ 273368 w 409575"/>
                <a:gd name="connsiteY8" fmla="*/ 417290 h 409575"/>
                <a:gd name="connsiteX9" fmla="*/ 140018 w 409575"/>
                <a:gd name="connsiteY9" fmla="*/ 198215 h 409575"/>
                <a:gd name="connsiteX10" fmla="*/ 135636 w 409575"/>
                <a:gd name="connsiteY10" fmla="*/ 198215 h 409575"/>
                <a:gd name="connsiteX11" fmla="*/ 145161 w 409575"/>
                <a:gd name="connsiteY11" fmla="*/ 281749 h 409575"/>
                <a:gd name="connsiteX12" fmla="*/ 145161 w 409575"/>
                <a:gd name="connsiteY12" fmla="*/ 417386 h 409575"/>
                <a:gd name="connsiteX13" fmla="*/ 0 w 409575"/>
                <a:gd name="connsiteY13" fmla="*/ 41738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409575">
                  <a:moveTo>
                    <a:pt x="0" y="0"/>
                  </a:moveTo>
                  <a:lnTo>
                    <a:pt x="145542" y="0"/>
                  </a:lnTo>
                  <a:lnTo>
                    <a:pt x="281654" y="231362"/>
                  </a:lnTo>
                  <a:lnTo>
                    <a:pt x="285750" y="231362"/>
                  </a:lnTo>
                  <a:cubicBezTo>
                    <a:pt x="278462" y="196360"/>
                    <a:pt x="274191" y="160796"/>
                    <a:pt x="272986" y="125063"/>
                  </a:cubicBezTo>
                  <a:lnTo>
                    <a:pt x="272986" y="0"/>
                  </a:lnTo>
                  <a:lnTo>
                    <a:pt x="417957" y="0"/>
                  </a:lnTo>
                  <a:lnTo>
                    <a:pt x="417957" y="417290"/>
                  </a:lnTo>
                  <a:lnTo>
                    <a:pt x="273368" y="417290"/>
                  </a:lnTo>
                  <a:lnTo>
                    <a:pt x="140018" y="198215"/>
                  </a:lnTo>
                  <a:lnTo>
                    <a:pt x="135636" y="198215"/>
                  </a:lnTo>
                  <a:cubicBezTo>
                    <a:pt x="141195" y="225736"/>
                    <a:pt x="144382" y="253683"/>
                    <a:pt x="145161" y="281749"/>
                  </a:cubicBezTo>
                  <a:lnTo>
                    <a:pt x="145161" y="417386"/>
                  </a:lnTo>
                  <a:lnTo>
                    <a:pt x="0" y="417386"/>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61D8EB2-6AC2-42BA-8B56-87AA8759D242}"/>
                </a:ext>
              </a:extLst>
            </p:cNvPr>
            <p:cNvSpPr/>
            <p:nvPr/>
          </p:nvSpPr>
          <p:spPr>
            <a:xfrm>
              <a:off x="10536287" y="2910745"/>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781 w 276225"/>
                <a:gd name="connsiteY3" fmla="*/ 114300 h 409575"/>
                <a:gd name="connsiteX4" fmla="*/ 152781 w 276225"/>
                <a:gd name="connsiteY4" fmla="*/ 154114 h 409575"/>
                <a:gd name="connsiteX5" fmla="*/ 269557 w 276225"/>
                <a:gd name="connsiteY5" fmla="*/ 154114 h 409575"/>
                <a:gd name="connsiteX6" fmla="*/ 269557 w 276225"/>
                <a:gd name="connsiteY6" fmla="*/ 261938 h 409575"/>
                <a:gd name="connsiteX7" fmla="*/ 152781 w 276225"/>
                <a:gd name="connsiteY7" fmla="*/ 261938 h 409575"/>
                <a:gd name="connsiteX8" fmla="*/ 152781 w 276225"/>
                <a:gd name="connsiteY8" fmla="*/ 302895 h 409575"/>
                <a:gd name="connsiteX9" fmla="*/ 285083 w 276225"/>
                <a:gd name="connsiteY9" fmla="*/ 302895 h 409575"/>
                <a:gd name="connsiteX10" fmla="*/ 285083 w 276225"/>
                <a:gd name="connsiteY10" fmla="*/ 417195 h 409575"/>
                <a:gd name="connsiteX11" fmla="*/ 0 w 276225"/>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781" y="114300"/>
                  </a:lnTo>
                  <a:lnTo>
                    <a:pt x="152781" y="154114"/>
                  </a:lnTo>
                  <a:lnTo>
                    <a:pt x="269557" y="154114"/>
                  </a:lnTo>
                  <a:lnTo>
                    <a:pt x="269557" y="261938"/>
                  </a:lnTo>
                  <a:lnTo>
                    <a:pt x="152781" y="261938"/>
                  </a:lnTo>
                  <a:lnTo>
                    <a:pt x="152781" y="302895"/>
                  </a:lnTo>
                  <a:lnTo>
                    <a:pt x="285083" y="302895"/>
                  </a:lnTo>
                  <a:lnTo>
                    <a:pt x="285083" y="417195"/>
                  </a:lnTo>
                  <a:lnTo>
                    <a:pt x="0" y="417195"/>
                  </a:ln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ED2118AF-95CA-49C9-88B5-69229A8D9C73}"/>
                </a:ext>
              </a:extLst>
            </p:cNvPr>
            <p:cNvSpPr/>
            <p:nvPr/>
          </p:nvSpPr>
          <p:spPr>
            <a:xfrm>
              <a:off x="10870424" y="2910745"/>
              <a:ext cx="390525" cy="409575"/>
            </a:xfrm>
            <a:custGeom>
              <a:avLst/>
              <a:gdLst>
                <a:gd name="connsiteX0" fmla="*/ 0 w 390525"/>
                <a:gd name="connsiteY0" fmla="*/ 0 h 409575"/>
                <a:gd name="connsiteX1" fmla="*/ 183166 w 390525"/>
                <a:gd name="connsiteY1" fmla="*/ 0 h 409575"/>
                <a:gd name="connsiteX2" fmla="*/ 356901 w 390525"/>
                <a:gd name="connsiteY2" fmla="*/ 144971 h 409575"/>
                <a:gd name="connsiteX3" fmla="*/ 276130 w 390525"/>
                <a:gd name="connsiteY3" fmla="*/ 253460 h 409575"/>
                <a:gd name="connsiteX4" fmla="*/ 276130 w 390525"/>
                <a:gd name="connsiteY4" fmla="*/ 256794 h 409575"/>
                <a:gd name="connsiteX5" fmla="*/ 301561 w 390525"/>
                <a:gd name="connsiteY5" fmla="*/ 281749 h 409575"/>
                <a:gd name="connsiteX6" fmla="*/ 392335 w 390525"/>
                <a:gd name="connsiteY6" fmla="*/ 417386 h 409575"/>
                <a:gd name="connsiteX7" fmla="*/ 217551 w 390525"/>
                <a:gd name="connsiteY7" fmla="*/ 417386 h 409575"/>
                <a:gd name="connsiteX8" fmla="*/ 150876 w 390525"/>
                <a:gd name="connsiteY8" fmla="*/ 283464 h 409575"/>
                <a:gd name="connsiteX9" fmla="*/ 148114 w 390525"/>
                <a:gd name="connsiteY9" fmla="*/ 283464 h 409575"/>
                <a:gd name="connsiteX10" fmla="*/ 148114 w 390525"/>
                <a:gd name="connsiteY10" fmla="*/ 417386 h 409575"/>
                <a:gd name="connsiteX11" fmla="*/ 0 w 390525"/>
                <a:gd name="connsiteY11" fmla="*/ 417386 h 409575"/>
                <a:gd name="connsiteX12" fmla="*/ 148304 w 390525"/>
                <a:gd name="connsiteY12" fmla="*/ 184880 h 409575"/>
                <a:gd name="connsiteX13" fmla="*/ 158686 w 390525"/>
                <a:gd name="connsiteY13" fmla="*/ 184880 h 409575"/>
                <a:gd name="connsiteX14" fmla="*/ 208502 w 390525"/>
                <a:gd name="connsiteY14" fmla="*/ 150019 h 409575"/>
                <a:gd name="connsiteX15" fmla="*/ 159829 w 390525"/>
                <a:gd name="connsiteY15" fmla="*/ 114014 h 409575"/>
                <a:gd name="connsiteX16" fmla="*/ 148209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3166" y="0"/>
                  </a:lnTo>
                  <a:cubicBezTo>
                    <a:pt x="277273" y="0"/>
                    <a:pt x="356901" y="39814"/>
                    <a:pt x="356901" y="144971"/>
                  </a:cubicBezTo>
                  <a:cubicBezTo>
                    <a:pt x="356901" y="208026"/>
                    <a:pt x="332518" y="234601"/>
                    <a:pt x="276130" y="253460"/>
                  </a:cubicBezTo>
                  <a:lnTo>
                    <a:pt x="276130" y="256794"/>
                  </a:lnTo>
                  <a:cubicBezTo>
                    <a:pt x="285947" y="263627"/>
                    <a:pt x="294544" y="272063"/>
                    <a:pt x="301561" y="281749"/>
                  </a:cubicBezTo>
                  <a:lnTo>
                    <a:pt x="392335" y="417386"/>
                  </a:lnTo>
                  <a:lnTo>
                    <a:pt x="217551" y="417386"/>
                  </a:lnTo>
                  <a:lnTo>
                    <a:pt x="150876" y="283464"/>
                  </a:lnTo>
                  <a:lnTo>
                    <a:pt x="148114" y="283464"/>
                  </a:lnTo>
                  <a:lnTo>
                    <a:pt x="148114" y="417386"/>
                  </a:lnTo>
                  <a:lnTo>
                    <a:pt x="0" y="417386"/>
                  </a:lnTo>
                  <a:close/>
                  <a:moveTo>
                    <a:pt x="148304" y="184880"/>
                  </a:moveTo>
                  <a:lnTo>
                    <a:pt x="158686" y="184880"/>
                  </a:lnTo>
                  <a:cubicBezTo>
                    <a:pt x="183642" y="184880"/>
                    <a:pt x="208502" y="180975"/>
                    <a:pt x="208502" y="150019"/>
                  </a:cubicBezTo>
                  <a:cubicBezTo>
                    <a:pt x="208502" y="119063"/>
                    <a:pt x="185832" y="114014"/>
                    <a:pt x="159829" y="114014"/>
                  </a:cubicBezTo>
                  <a:lnTo>
                    <a:pt x="148209" y="114014"/>
                  </a:ln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8BCFB34-5136-46CA-BBC6-B877FA043DDD}"/>
                </a:ext>
              </a:extLst>
            </p:cNvPr>
            <p:cNvSpPr/>
            <p:nvPr/>
          </p:nvSpPr>
          <p:spPr>
            <a:xfrm>
              <a:off x="8535085" y="3013043"/>
              <a:ext cx="219075" cy="219075"/>
            </a:xfrm>
            <a:custGeom>
              <a:avLst/>
              <a:gdLst>
                <a:gd name="connsiteX0" fmla="*/ 79534 w 219075"/>
                <a:gd name="connsiteY0" fmla="*/ 0 h 219075"/>
                <a:gd name="connsiteX1" fmla="*/ 145447 w 219075"/>
                <a:gd name="connsiteY1" fmla="*/ 0 h 219075"/>
                <a:gd name="connsiteX2" fmla="*/ 145447 w 219075"/>
                <a:gd name="connsiteY2" fmla="*/ 79534 h 219075"/>
                <a:gd name="connsiteX3" fmla="*/ 224980 w 219075"/>
                <a:gd name="connsiteY3" fmla="*/ 79534 h 219075"/>
                <a:gd name="connsiteX4" fmla="*/ 224980 w 219075"/>
                <a:gd name="connsiteY4" fmla="*/ 145447 h 219075"/>
                <a:gd name="connsiteX5" fmla="*/ 145447 w 219075"/>
                <a:gd name="connsiteY5" fmla="*/ 145447 h 219075"/>
                <a:gd name="connsiteX6" fmla="*/ 145447 w 219075"/>
                <a:gd name="connsiteY6" fmla="*/ 225457 h 219075"/>
                <a:gd name="connsiteX7" fmla="*/ 79534 w 219075"/>
                <a:gd name="connsiteY7" fmla="*/ 225457 h 219075"/>
                <a:gd name="connsiteX8" fmla="*/ 79534 w 219075"/>
                <a:gd name="connsiteY8" fmla="*/ 145447 h 219075"/>
                <a:gd name="connsiteX9" fmla="*/ 0 w 219075"/>
                <a:gd name="connsiteY9" fmla="*/ 145447 h 219075"/>
                <a:gd name="connsiteX10" fmla="*/ 0 w 219075"/>
                <a:gd name="connsiteY10" fmla="*/ 79534 h 219075"/>
                <a:gd name="connsiteX11" fmla="*/ 79534 w 219075"/>
                <a:gd name="connsiteY11" fmla="*/ 7953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19075">
                  <a:moveTo>
                    <a:pt x="79534" y="0"/>
                  </a:moveTo>
                  <a:lnTo>
                    <a:pt x="145447" y="0"/>
                  </a:lnTo>
                  <a:lnTo>
                    <a:pt x="145447" y="79534"/>
                  </a:lnTo>
                  <a:lnTo>
                    <a:pt x="224980" y="79534"/>
                  </a:lnTo>
                  <a:lnTo>
                    <a:pt x="224980" y="145447"/>
                  </a:lnTo>
                  <a:lnTo>
                    <a:pt x="145447" y="145447"/>
                  </a:lnTo>
                  <a:lnTo>
                    <a:pt x="145447" y="225457"/>
                  </a:lnTo>
                  <a:lnTo>
                    <a:pt x="79534" y="225457"/>
                  </a:lnTo>
                  <a:lnTo>
                    <a:pt x="79534" y="145447"/>
                  </a:lnTo>
                  <a:lnTo>
                    <a:pt x="0" y="145447"/>
                  </a:lnTo>
                  <a:lnTo>
                    <a:pt x="0" y="79534"/>
                  </a:lnTo>
                  <a:lnTo>
                    <a:pt x="79534" y="79534"/>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0659490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3" name="Content Placeholder 2">
            <a:extLst>
              <a:ext uri="{FF2B5EF4-FFF2-40B4-BE49-F238E27FC236}">
                <a16:creationId xmlns:a16="http://schemas.microsoft.com/office/drawing/2014/main" id="{6FA93060-99E2-46D8-8882-3575205C6913}"/>
              </a:ext>
            </a:extLst>
          </p:cNvPr>
          <p:cNvSpPr>
            <a:spLocks noGrp="1"/>
          </p:cNvSpPr>
          <p:nvPr>
            <p:ph idx="1"/>
          </p:nvPr>
        </p:nvSpPr>
        <p:spPr>
          <a:xfrm>
            <a:off x="550863" y="1627200"/>
            <a:ext cx="5472113"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B29D35FD-AB6E-4308-B86B-D77432EB0278}" type="slidenum">
              <a:rPr lang="en-US" smtClean="0"/>
              <a:pPr/>
              <a:t>‹#›</a:t>
            </a:fld>
            <a:endParaRPr lang="en-US" dirty="0"/>
          </a:p>
        </p:txBody>
      </p:sp>
      <p:sp>
        <p:nvSpPr>
          <p:cNvPr id="7" name="Content Placeholder 2">
            <a:extLst>
              <a:ext uri="{FF2B5EF4-FFF2-40B4-BE49-F238E27FC236}">
                <a16:creationId xmlns:a16="http://schemas.microsoft.com/office/drawing/2014/main" id="{F5A12F82-BE03-41D0-B38B-93BB1F59E551}"/>
              </a:ext>
            </a:extLst>
          </p:cNvPr>
          <p:cNvSpPr>
            <a:spLocks noGrp="1"/>
          </p:cNvSpPr>
          <p:nvPr>
            <p:ph idx="13"/>
          </p:nvPr>
        </p:nvSpPr>
        <p:spPr>
          <a:xfrm>
            <a:off x="6169026" y="1627200"/>
            <a:ext cx="5472113"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Tree>
    <p:extLst>
      <p:ext uri="{BB962C8B-B14F-4D97-AF65-F5344CB8AC3E}">
        <p14:creationId xmlns:p14="http://schemas.microsoft.com/office/powerpoint/2010/main" val="33649771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small" preserve="1" userDrawn="1">
  <p:cSld name="Two Conten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422650E1-B09B-49F2-B667-66B69DFB92A9}" type="slidenum">
              <a:rPr lang="en-US" smtClean="0"/>
              <a:pPr/>
              <a:t>‹#›</a:t>
            </a:fld>
            <a:endParaRPr lang="en-US" dirty="0"/>
          </a:p>
        </p:txBody>
      </p:sp>
      <p:sp>
        <p:nvSpPr>
          <p:cNvPr id="8" name="Content Placeholder 7">
            <a:extLst>
              <a:ext uri="{FF2B5EF4-FFF2-40B4-BE49-F238E27FC236}">
                <a16:creationId xmlns:a16="http://schemas.microsoft.com/office/drawing/2014/main" id="{9A4D0CE0-6620-4161-BC67-2204FEF71AF1}"/>
              </a:ext>
            </a:extLst>
          </p:cNvPr>
          <p:cNvSpPr>
            <a:spLocks noGrp="1"/>
          </p:cNvSpPr>
          <p:nvPr>
            <p:ph sz="quarter" idx="14"/>
          </p:nvPr>
        </p:nvSpPr>
        <p:spPr>
          <a:xfrm>
            <a:off x="550863" y="1627200"/>
            <a:ext cx="5472113" cy="4681526"/>
          </a:xfrm>
        </p:spPr>
        <p:txBody>
          <a:bodyPr/>
          <a:lstStyle>
            <a:lvl1pPr>
              <a:lnSpc>
                <a:spcPct val="93000"/>
              </a:lnSpc>
              <a:defRPr sz="1600"/>
            </a:lvl1pPr>
            <a:lvl2pPr>
              <a:lnSpc>
                <a:spcPct val="93000"/>
              </a:lnSpc>
              <a:defRPr sz="1400"/>
            </a:lvl2pPr>
            <a:lvl3pPr>
              <a:lnSpc>
                <a:spcPct val="93000"/>
              </a:lnSpc>
              <a:defRPr sz="1200"/>
            </a:lvl3pPr>
            <a:lvl4pPr>
              <a:lnSpc>
                <a:spcPct val="93000"/>
              </a:lnSpc>
              <a:defRPr sz="1000"/>
            </a:lvl4pPr>
            <a:lvl5pPr>
              <a:lnSpc>
                <a:spcPct val="93000"/>
              </a:lnSpc>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0" name="Content Placeholder 9">
            <a:extLst>
              <a:ext uri="{FF2B5EF4-FFF2-40B4-BE49-F238E27FC236}">
                <a16:creationId xmlns:a16="http://schemas.microsoft.com/office/drawing/2014/main" id="{8F5103DF-5416-42EF-B799-4C9869534875}"/>
              </a:ext>
            </a:extLst>
          </p:cNvPr>
          <p:cNvSpPr>
            <a:spLocks noGrp="1"/>
          </p:cNvSpPr>
          <p:nvPr>
            <p:ph sz="quarter" idx="15"/>
          </p:nvPr>
        </p:nvSpPr>
        <p:spPr>
          <a:xfrm>
            <a:off x="6169026" y="1627200"/>
            <a:ext cx="5472113" cy="4681526"/>
          </a:xfrm>
        </p:spPr>
        <p:txBody>
          <a:bodyPr/>
          <a:lstStyle>
            <a:lvl1pPr>
              <a:lnSpc>
                <a:spcPct val="93000"/>
              </a:lnSpc>
              <a:defRPr sz="1600"/>
            </a:lvl1pPr>
            <a:lvl2pPr>
              <a:lnSpc>
                <a:spcPct val="93000"/>
              </a:lnSpc>
              <a:defRPr sz="1400"/>
            </a:lvl2pPr>
            <a:lvl3pPr>
              <a:lnSpc>
                <a:spcPct val="93000"/>
              </a:lnSpc>
              <a:defRPr sz="1200"/>
            </a:lvl3pPr>
            <a:lvl4pPr>
              <a:lnSpc>
                <a:spcPct val="93000"/>
              </a:lnSpc>
              <a:defRPr sz="1000"/>
            </a:lvl4pPr>
            <a:lvl5pPr>
              <a:lnSpc>
                <a:spcPct val="93000"/>
              </a:lnSpc>
              <a:defRPr sz="1000"/>
            </a:lvl5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Tree>
    <p:extLst>
      <p:ext uri="{BB962C8B-B14F-4D97-AF65-F5344CB8AC3E}">
        <p14:creationId xmlns:p14="http://schemas.microsoft.com/office/powerpoint/2010/main" val="381665179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type="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4CFD-E9B5-4091-A038-6D5EDA8900B0}"/>
              </a:ext>
            </a:extLst>
          </p:cNvPr>
          <p:cNvSpPr>
            <a:spLocks noGrp="1"/>
          </p:cNvSpPr>
          <p:nvPr>
            <p:ph type="title"/>
          </p:nvPr>
        </p:nvSpPr>
        <p:spPr/>
        <p:txBody>
          <a:bodyPr/>
          <a:lstStyle/>
          <a:p>
            <a:r>
              <a:rPr lang="en-US"/>
              <a:t>Mastertitelformat bearbeiten</a:t>
            </a:r>
            <a:endParaRPr lang="en-US" dirty="0"/>
          </a:p>
        </p:txBody>
      </p:sp>
      <p:sp>
        <p:nvSpPr>
          <p:cNvPr id="3" name="Content Placeholder 2">
            <a:extLst>
              <a:ext uri="{FF2B5EF4-FFF2-40B4-BE49-F238E27FC236}">
                <a16:creationId xmlns:a16="http://schemas.microsoft.com/office/drawing/2014/main" id="{6FA93060-99E2-46D8-8882-3575205C6913}"/>
              </a:ext>
            </a:extLst>
          </p:cNvPr>
          <p:cNvSpPr>
            <a:spLocks noGrp="1"/>
          </p:cNvSpPr>
          <p:nvPr>
            <p:ph idx="1"/>
          </p:nvPr>
        </p:nvSpPr>
        <p:spPr>
          <a:xfrm>
            <a:off x="550863" y="1627200"/>
            <a:ext cx="3556000"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AA097966-A00C-4F3F-8394-C4CDA7991138}"/>
              </a:ext>
            </a:extLst>
          </p:cNvPr>
          <p:cNvSpPr>
            <a:spLocks noGrp="1"/>
          </p:cNvSpPr>
          <p:nvPr>
            <p:ph type="ftr" sz="quarter" idx="11"/>
          </p:nvPr>
        </p:nvSpPr>
        <p:spPr/>
        <p:txBody>
          <a:body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5D1654D0-1FB0-4118-A4E4-12C8600EDA14}"/>
              </a:ext>
            </a:extLst>
          </p:cNvPr>
          <p:cNvSpPr>
            <a:spLocks noGrp="1"/>
          </p:cNvSpPr>
          <p:nvPr>
            <p:ph type="sldNum" sz="quarter" idx="12"/>
          </p:nvPr>
        </p:nvSpPr>
        <p:spPr/>
        <p:txBody>
          <a:bodyPr/>
          <a:lstStyle/>
          <a:p>
            <a:fld id="{CCF5F21B-CFD9-40DD-9C2F-BA4CDE450667}" type="slidenum">
              <a:rPr lang="en-US" smtClean="0"/>
              <a:pPr/>
              <a:t>‹#›</a:t>
            </a:fld>
            <a:endParaRPr lang="en-US" dirty="0"/>
          </a:p>
        </p:txBody>
      </p:sp>
      <p:sp>
        <p:nvSpPr>
          <p:cNvPr id="7" name="Content Placeholder 2">
            <a:extLst>
              <a:ext uri="{FF2B5EF4-FFF2-40B4-BE49-F238E27FC236}">
                <a16:creationId xmlns:a16="http://schemas.microsoft.com/office/drawing/2014/main" id="{F5A12F82-BE03-41D0-B38B-93BB1F59E551}"/>
              </a:ext>
            </a:extLst>
          </p:cNvPr>
          <p:cNvSpPr>
            <a:spLocks noGrp="1"/>
          </p:cNvSpPr>
          <p:nvPr>
            <p:ph idx="13"/>
          </p:nvPr>
        </p:nvSpPr>
        <p:spPr>
          <a:xfrm>
            <a:off x="8085139" y="1627200"/>
            <a:ext cx="3556000"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8" name="Content Placeholder 2">
            <a:extLst>
              <a:ext uri="{FF2B5EF4-FFF2-40B4-BE49-F238E27FC236}">
                <a16:creationId xmlns:a16="http://schemas.microsoft.com/office/drawing/2014/main" id="{0FEA3745-99A3-4ECC-81F4-EF688D6B23B5}"/>
              </a:ext>
            </a:extLst>
          </p:cNvPr>
          <p:cNvSpPr>
            <a:spLocks noGrp="1"/>
          </p:cNvSpPr>
          <p:nvPr>
            <p:ph idx="14"/>
          </p:nvPr>
        </p:nvSpPr>
        <p:spPr>
          <a:xfrm>
            <a:off x="4318001" y="1627200"/>
            <a:ext cx="3556000" cy="4681526"/>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Tree>
    <p:extLst>
      <p:ext uri="{BB962C8B-B14F-4D97-AF65-F5344CB8AC3E}">
        <p14:creationId xmlns:p14="http://schemas.microsoft.com/office/powerpoint/2010/main" val="220464377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359C3069-7D84-471E-A4E4-91B9034BEB7B}"/>
              </a:ext>
            </a:extLst>
          </p:cNvPr>
          <p:cNvGrpSpPr>
            <a:grpSpLocks noChangeAspect="1"/>
          </p:cNvGrpSpPr>
          <p:nvPr userDrawn="1">
            <p:custDataLst>
              <p:tags r:id="rId30"/>
            </p:custDataLst>
          </p:nvPr>
        </p:nvGrpSpPr>
        <p:grpSpPr>
          <a:xfrm>
            <a:off x="9824803" y="371242"/>
            <a:ext cx="1994400" cy="179995"/>
            <a:chOff x="6511594" y="2904064"/>
            <a:chExt cx="4749355" cy="428625"/>
          </a:xfrm>
          <a:solidFill>
            <a:srgbClr val="365888"/>
          </a:solidFill>
        </p:grpSpPr>
        <p:sp>
          <p:nvSpPr>
            <p:cNvPr id="110" name="Freeform: Shape 109">
              <a:extLst>
                <a:ext uri="{FF2B5EF4-FFF2-40B4-BE49-F238E27FC236}">
                  <a16:creationId xmlns:a16="http://schemas.microsoft.com/office/drawing/2014/main" id="{931B545C-6B73-452A-9549-0439239C23DD}"/>
                </a:ext>
              </a:extLst>
            </p:cNvPr>
            <p:cNvSpPr/>
            <p:nvPr/>
          </p:nvSpPr>
          <p:spPr>
            <a:xfrm>
              <a:off x="6511594" y="2910269"/>
              <a:ext cx="381000" cy="409575"/>
            </a:xfrm>
            <a:custGeom>
              <a:avLst/>
              <a:gdLst>
                <a:gd name="connsiteX0" fmla="*/ 0 w 381000"/>
                <a:gd name="connsiteY0" fmla="*/ 0 h 409575"/>
                <a:gd name="connsiteX1" fmla="*/ 146113 w 381000"/>
                <a:gd name="connsiteY1" fmla="*/ 0 h 409575"/>
                <a:gd name="connsiteX2" fmla="*/ 146113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1939 h 409575"/>
                <a:gd name="connsiteX9" fmla="*/ 146113 w 381000"/>
                <a:gd name="connsiteY9" fmla="*/ 271939 h 409575"/>
                <a:gd name="connsiteX10" fmla="*/ 146113 w 381000"/>
                <a:gd name="connsiteY10" fmla="*/ 416909 h 409575"/>
                <a:gd name="connsiteX11" fmla="*/ 0 w 381000"/>
                <a:gd name="connsiteY11" fmla="*/ 41690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3" y="0"/>
                  </a:lnTo>
                  <a:lnTo>
                    <a:pt x="146113" y="140589"/>
                  </a:lnTo>
                  <a:lnTo>
                    <a:pt x="239078" y="140589"/>
                  </a:lnTo>
                  <a:lnTo>
                    <a:pt x="239078" y="0"/>
                  </a:lnTo>
                  <a:lnTo>
                    <a:pt x="385191" y="0"/>
                  </a:lnTo>
                  <a:lnTo>
                    <a:pt x="385191" y="417290"/>
                  </a:lnTo>
                  <a:lnTo>
                    <a:pt x="239078" y="417290"/>
                  </a:lnTo>
                  <a:lnTo>
                    <a:pt x="239078" y="271939"/>
                  </a:lnTo>
                  <a:lnTo>
                    <a:pt x="146113" y="271939"/>
                  </a:lnTo>
                  <a:lnTo>
                    <a:pt x="146113" y="416909"/>
                  </a:lnTo>
                  <a:lnTo>
                    <a:pt x="0" y="416909"/>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8B2A9007-AEAB-4A00-8D57-418FAA99D7B8}"/>
                </a:ext>
              </a:extLst>
            </p:cNvPr>
            <p:cNvSpPr/>
            <p:nvPr/>
          </p:nvSpPr>
          <p:spPr>
            <a:xfrm>
              <a:off x="6950410" y="2910840"/>
              <a:ext cx="381000" cy="419100"/>
            </a:xfrm>
            <a:custGeom>
              <a:avLst/>
              <a:gdLst>
                <a:gd name="connsiteX0" fmla="*/ 386334 w 381000"/>
                <a:gd name="connsiteY0" fmla="*/ 0 h 419100"/>
                <a:gd name="connsiteX1" fmla="*/ 386334 w 381000"/>
                <a:gd name="connsiteY1" fmla="*/ 246793 h 419100"/>
                <a:gd name="connsiteX2" fmla="*/ 193167 w 381000"/>
                <a:gd name="connsiteY2" fmla="*/ 423863 h 419100"/>
                <a:gd name="connsiteX3" fmla="*/ 0 w 381000"/>
                <a:gd name="connsiteY3" fmla="*/ 246793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793"/>
                  </a:lnTo>
                  <a:cubicBezTo>
                    <a:pt x="386334" y="368522"/>
                    <a:pt x="310134" y="423863"/>
                    <a:pt x="193167" y="423863"/>
                  </a:cubicBezTo>
                  <a:cubicBezTo>
                    <a:pt x="76200" y="423863"/>
                    <a:pt x="0" y="368522"/>
                    <a:pt x="0" y="246793"/>
                  </a:cubicBezTo>
                  <a:lnTo>
                    <a:pt x="0" y="0"/>
                  </a:lnTo>
                  <a:lnTo>
                    <a:pt x="151638" y="0"/>
                  </a:lnTo>
                  <a:lnTo>
                    <a:pt x="151638" y="232410"/>
                  </a:lnTo>
                  <a:cubicBezTo>
                    <a:pt x="151638" y="265081"/>
                    <a:pt x="152686" y="293846"/>
                    <a:pt x="193167" y="293846"/>
                  </a:cubicBezTo>
                  <a:cubicBezTo>
                    <a:pt x="233648"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76D8EF6-ED14-4D89-81FF-E5A93EE16ECD}"/>
                </a:ext>
              </a:extLst>
            </p:cNvPr>
            <p:cNvSpPr/>
            <p:nvPr/>
          </p:nvSpPr>
          <p:spPr>
            <a:xfrm>
              <a:off x="7389894" y="2910269"/>
              <a:ext cx="352425" cy="409575"/>
            </a:xfrm>
            <a:custGeom>
              <a:avLst/>
              <a:gdLst>
                <a:gd name="connsiteX0" fmla="*/ 0 w 352425"/>
                <a:gd name="connsiteY0" fmla="*/ 0 h 409575"/>
                <a:gd name="connsiteX1" fmla="*/ 176498 w 352425"/>
                <a:gd name="connsiteY1" fmla="*/ 0 h 409575"/>
                <a:gd name="connsiteX2" fmla="*/ 339757 w 352425"/>
                <a:gd name="connsiteY2" fmla="*/ 115633 h 409575"/>
                <a:gd name="connsiteX3" fmla="*/ 284988 w 352425"/>
                <a:gd name="connsiteY3" fmla="*/ 199739 h 409575"/>
                <a:gd name="connsiteX4" fmla="*/ 284988 w 352425"/>
                <a:gd name="connsiteY4" fmla="*/ 203073 h 409575"/>
                <a:gd name="connsiteX5" fmla="*/ 359093 w 352425"/>
                <a:gd name="connsiteY5" fmla="*/ 302133 h 409575"/>
                <a:gd name="connsiteX6" fmla="*/ 206693 w 352425"/>
                <a:gd name="connsiteY6" fmla="*/ 417290 h 409575"/>
                <a:gd name="connsiteX7" fmla="*/ 0 w 352425"/>
                <a:gd name="connsiteY7" fmla="*/ 417290 h 409575"/>
                <a:gd name="connsiteX8" fmla="*/ 154400 w 352425"/>
                <a:gd name="connsiteY8" fmla="*/ 160496 h 409575"/>
                <a:gd name="connsiteX9" fmla="*/ 201454 w 352425"/>
                <a:gd name="connsiteY9" fmla="*/ 129540 h 409575"/>
                <a:gd name="connsiteX10" fmla="*/ 151067 w 352425"/>
                <a:gd name="connsiteY10" fmla="*/ 100965 h 409575"/>
                <a:gd name="connsiteX11" fmla="*/ 140589 w 352425"/>
                <a:gd name="connsiteY11" fmla="*/ 100965 h 409575"/>
                <a:gd name="connsiteX12" fmla="*/ 140589 w 352425"/>
                <a:gd name="connsiteY12" fmla="*/ 160687 h 409575"/>
                <a:gd name="connsiteX13" fmla="*/ 140589 w 352425"/>
                <a:gd name="connsiteY13" fmla="*/ 317659 h 409575"/>
                <a:gd name="connsiteX14" fmla="*/ 157734 w 352425"/>
                <a:gd name="connsiteY14" fmla="*/ 317659 h 409575"/>
                <a:gd name="connsiteX15" fmla="*/ 218599 w 352425"/>
                <a:gd name="connsiteY15" fmla="*/ 282797 h 409575"/>
                <a:gd name="connsiteX16" fmla="*/ 155543 w 352425"/>
                <a:gd name="connsiteY16" fmla="*/ 248507 h 409575"/>
                <a:gd name="connsiteX17" fmla="*/ 140589 w 352425"/>
                <a:gd name="connsiteY17" fmla="*/ 248507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409575">
                  <a:moveTo>
                    <a:pt x="0" y="0"/>
                  </a:moveTo>
                  <a:lnTo>
                    <a:pt x="176498" y="0"/>
                  </a:lnTo>
                  <a:cubicBezTo>
                    <a:pt x="257366" y="0"/>
                    <a:pt x="339757" y="19050"/>
                    <a:pt x="339757" y="115633"/>
                  </a:cubicBezTo>
                  <a:cubicBezTo>
                    <a:pt x="339757" y="152114"/>
                    <a:pt x="321469" y="188119"/>
                    <a:pt x="284988" y="199739"/>
                  </a:cubicBezTo>
                  <a:lnTo>
                    <a:pt x="284988" y="203073"/>
                  </a:lnTo>
                  <a:cubicBezTo>
                    <a:pt x="330327" y="219170"/>
                    <a:pt x="359093" y="252317"/>
                    <a:pt x="359093" y="302133"/>
                  </a:cubicBezTo>
                  <a:cubicBezTo>
                    <a:pt x="359093" y="387858"/>
                    <a:pt x="279368" y="417290"/>
                    <a:pt x="206693" y="417290"/>
                  </a:cubicBezTo>
                  <a:lnTo>
                    <a:pt x="0" y="417290"/>
                  </a:lnTo>
                  <a:close/>
                  <a:moveTo>
                    <a:pt x="154400" y="160496"/>
                  </a:moveTo>
                  <a:cubicBezTo>
                    <a:pt x="176498" y="160496"/>
                    <a:pt x="201454" y="158305"/>
                    <a:pt x="201454" y="129540"/>
                  </a:cubicBezTo>
                  <a:cubicBezTo>
                    <a:pt x="201454" y="98584"/>
                    <a:pt x="172879" y="100965"/>
                    <a:pt x="151067" y="100965"/>
                  </a:cubicBezTo>
                  <a:lnTo>
                    <a:pt x="140589" y="100965"/>
                  </a:lnTo>
                  <a:lnTo>
                    <a:pt x="140589" y="160687"/>
                  </a:lnTo>
                  <a:close/>
                  <a:moveTo>
                    <a:pt x="140589" y="317659"/>
                  </a:moveTo>
                  <a:lnTo>
                    <a:pt x="157734" y="317659"/>
                  </a:lnTo>
                  <a:cubicBezTo>
                    <a:pt x="182594" y="317659"/>
                    <a:pt x="218599" y="317087"/>
                    <a:pt x="218599" y="282797"/>
                  </a:cubicBezTo>
                  <a:cubicBezTo>
                    <a:pt x="218599" y="248507"/>
                    <a:pt x="179832" y="248507"/>
                    <a:pt x="155543" y="248507"/>
                  </a:cubicBezTo>
                  <a:lnTo>
                    <a:pt x="140589" y="248507"/>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0825521-FF89-4873-96A3-D2925D92557F}"/>
                </a:ext>
              </a:extLst>
            </p:cNvPr>
            <p:cNvSpPr/>
            <p:nvPr/>
          </p:nvSpPr>
          <p:spPr>
            <a:xfrm>
              <a:off x="7791753" y="2910269"/>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686 w 276225"/>
                <a:gd name="connsiteY3" fmla="*/ 114300 h 409575"/>
                <a:gd name="connsiteX4" fmla="*/ 152686 w 276225"/>
                <a:gd name="connsiteY4" fmla="*/ 154210 h 409575"/>
                <a:gd name="connsiteX5" fmla="*/ 269462 w 276225"/>
                <a:gd name="connsiteY5" fmla="*/ 154210 h 409575"/>
                <a:gd name="connsiteX6" fmla="*/ 269462 w 276225"/>
                <a:gd name="connsiteY6" fmla="*/ 262414 h 409575"/>
                <a:gd name="connsiteX7" fmla="*/ 152686 w 276225"/>
                <a:gd name="connsiteY7" fmla="*/ 262414 h 409575"/>
                <a:gd name="connsiteX8" fmla="*/ 152686 w 276225"/>
                <a:gd name="connsiteY8" fmla="*/ 303371 h 409575"/>
                <a:gd name="connsiteX9" fmla="*/ 284607 w 276225"/>
                <a:gd name="connsiteY9" fmla="*/ 303371 h 409575"/>
                <a:gd name="connsiteX10" fmla="*/ 284607 w 276225"/>
                <a:gd name="connsiteY10" fmla="*/ 417671 h 409575"/>
                <a:gd name="connsiteX11" fmla="*/ 0 w 276225"/>
                <a:gd name="connsiteY11" fmla="*/ 41767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686" y="114300"/>
                  </a:lnTo>
                  <a:lnTo>
                    <a:pt x="152686" y="154210"/>
                  </a:lnTo>
                  <a:lnTo>
                    <a:pt x="269462" y="154210"/>
                  </a:lnTo>
                  <a:lnTo>
                    <a:pt x="269462" y="262414"/>
                  </a:lnTo>
                  <a:lnTo>
                    <a:pt x="152686" y="262414"/>
                  </a:lnTo>
                  <a:lnTo>
                    <a:pt x="152686" y="303371"/>
                  </a:lnTo>
                  <a:lnTo>
                    <a:pt x="284607" y="303371"/>
                  </a:lnTo>
                  <a:lnTo>
                    <a:pt x="284607" y="417671"/>
                  </a:lnTo>
                  <a:lnTo>
                    <a:pt x="0" y="417671"/>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70DE5491-3D02-468D-B471-0AAC88153675}"/>
                </a:ext>
              </a:extLst>
            </p:cNvPr>
            <p:cNvSpPr/>
            <p:nvPr/>
          </p:nvSpPr>
          <p:spPr>
            <a:xfrm>
              <a:off x="8131510" y="2910269"/>
              <a:ext cx="390525" cy="409575"/>
            </a:xfrm>
            <a:custGeom>
              <a:avLst/>
              <a:gdLst>
                <a:gd name="connsiteX0" fmla="*/ 0 w 390525"/>
                <a:gd name="connsiteY0" fmla="*/ 0 h 409575"/>
                <a:gd name="connsiteX1" fmla="*/ 182975 w 390525"/>
                <a:gd name="connsiteY1" fmla="*/ 0 h 409575"/>
                <a:gd name="connsiteX2" fmla="*/ 356711 w 390525"/>
                <a:gd name="connsiteY2" fmla="*/ 145066 h 409575"/>
                <a:gd name="connsiteX3" fmla="*/ 275939 w 390525"/>
                <a:gd name="connsiteY3" fmla="*/ 253460 h 409575"/>
                <a:gd name="connsiteX4" fmla="*/ 275939 w 390525"/>
                <a:gd name="connsiteY4" fmla="*/ 256794 h 409575"/>
                <a:gd name="connsiteX5" fmla="*/ 301371 w 390525"/>
                <a:gd name="connsiteY5" fmla="*/ 281749 h 409575"/>
                <a:gd name="connsiteX6" fmla="*/ 392525 w 390525"/>
                <a:gd name="connsiteY6" fmla="*/ 417290 h 409575"/>
                <a:gd name="connsiteX7" fmla="*/ 217551 w 390525"/>
                <a:gd name="connsiteY7" fmla="*/ 417290 h 409575"/>
                <a:gd name="connsiteX8" fmla="*/ 150876 w 390525"/>
                <a:gd name="connsiteY8" fmla="*/ 283369 h 409575"/>
                <a:gd name="connsiteX9" fmla="*/ 148114 w 390525"/>
                <a:gd name="connsiteY9" fmla="*/ 283369 h 409575"/>
                <a:gd name="connsiteX10" fmla="*/ 148114 w 390525"/>
                <a:gd name="connsiteY10" fmla="*/ 417290 h 409575"/>
                <a:gd name="connsiteX11" fmla="*/ 0 w 390525"/>
                <a:gd name="connsiteY11" fmla="*/ 417290 h 409575"/>
                <a:gd name="connsiteX12" fmla="*/ 148304 w 390525"/>
                <a:gd name="connsiteY12" fmla="*/ 184880 h 409575"/>
                <a:gd name="connsiteX13" fmla="*/ 158782 w 390525"/>
                <a:gd name="connsiteY13" fmla="*/ 184880 h 409575"/>
                <a:gd name="connsiteX14" fmla="*/ 208597 w 390525"/>
                <a:gd name="connsiteY14" fmla="*/ 150019 h 409575"/>
                <a:gd name="connsiteX15" fmla="*/ 159925 w 390525"/>
                <a:gd name="connsiteY15" fmla="*/ 114014 h 409575"/>
                <a:gd name="connsiteX16" fmla="*/ 148304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2975" y="0"/>
                  </a:lnTo>
                  <a:cubicBezTo>
                    <a:pt x="276987" y="0"/>
                    <a:pt x="356711" y="39814"/>
                    <a:pt x="356711" y="145066"/>
                  </a:cubicBezTo>
                  <a:cubicBezTo>
                    <a:pt x="356711" y="208121"/>
                    <a:pt x="332422" y="234696"/>
                    <a:pt x="275939" y="253460"/>
                  </a:cubicBezTo>
                  <a:lnTo>
                    <a:pt x="275939" y="256794"/>
                  </a:lnTo>
                  <a:cubicBezTo>
                    <a:pt x="285745" y="263640"/>
                    <a:pt x="294340" y="272075"/>
                    <a:pt x="301371" y="281749"/>
                  </a:cubicBezTo>
                  <a:lnTo>
                    <a:pt x="392525" y="417290"/>
                  </a:lnTo>
                  <a:lnTo>
                    <a:pt x="217551" y="417290"/>
                  </a:lnTo>
                  <a:lnTo>
                    <a:pt x="150876" y="283369"/>
                  </a:lnTo>
                  <a:lnTo>
                    <a:pt x="148114" y="283369"/>
                  </a:lnTo>
                  <a:lnTo>
                    <a:pt x="148114" y="417290"/>
                  </a:lnTo>
                  <a:lnTo>
                    <a:pt x="0" y="417290"/>
                  </a:lnTo>
                  <a:close/>
                  <a:moveTo>
                    <a:pt x="148304" y="184880"/>
                  </a:moveTo>
                  <a:lnTo>
                    <a:pt x="158782" y="184880"/>
                  </a:lnTo>
                  <a:cubicBezTo>
                    <a:pt x="183737" y="184880"/>
                    <a:pt x="208597" y="180975"/>
                    <a:pt x="208597" y="150019"/>
                  </a:cubicBezTo>
                  <a:cubicBezTo>
                    <a:pt x="208597" y="119063"/>
                    <a:pt x="185928" y="114014"/>
                    <a:pt x="159925" y="114014"/>
                  </a:cubicBezTo>
                  <a:lnTo>
                    <a:pt x="148304" y="114014"/>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FF6A3743-FB73-48F2-A4EA-E77AA8404E80}"/>
                </a:ext>
              </a:extLst>
            </p:cNvPr>
            <p:cNvSpPr/>
            <p:nvPr/>
          </p:nvSpPr>
          <p:spPr>
            <a:xfrm>
              <a:off x="8784163" y="2904064"/>
              <a:ext cx="333375" cy="428625"/>
            </a:xfrm>
            <a:custGeom>
              <a:avLst/>
              <a:gdLst>
                <a:gd name="connsiteX0" fmla="*/ 46578 w 333375"/>
                <a:gd name="connsiteY0" fmla="*/ 274523 h 428625"/>
                <a:gd name="connsiteX1" fmla="*/ 54293 w 333375"/>
                <a:gd name="connsiteY1" fmla="*/ 280619 h 428625"/>
                <a:gd name="connsiteX2" fmla="*/ 148876 w 333375"/>
                <a:gd name="connsiteY2" fmla="*/ 318719 h 428625"/>
                <a:gd name="connsiteX3" fmla="*/ 187643 w 333375"/>
                <a:gd name="connsiteY3" fmla="*/ 293859 h 428625"/>
                <a:gd name="connsiteX4" fmla="*/ 153829 w 333375"/>
                <a:gd name="connsiteY4" fmla="*/ 270618 h 428625"/>
                <a:gd name="connsiteX5" fmla="*/ 123444 w 333375"/>
                <a:gd name="connsiteY5" fmla="*/ 265094 h 428625"/>
                <a:gd name="connsiteX6" fmla="*/ 14383 w 333375"/>
                <a:gd name="connsiteY6" fmla="*/ 154413 h 428625"/>
                <a:gd name="connsiteX7" fmla="*/ 195358 w 333375"/>
                <a:gd name="connsiteY7" fmla="*/ 13 h 428625"/>
                <a:gd name="connsiteX8" fmla="*/ 327661 w 333375"/>
                <a:gd name="connsiteY8" fmla="*/ 36589 h 428625"/>
                <a:gd name="connsiteX9" fmla="*/ 286703 w 333375"/>
                <a:gd name="connsiteY9" fmla="*/ 143364 h 428625"/>
                <a:gd name="connsiteX10" fmla="*/ 198692 w 333375"/>
                <a:gd name="connsiteY10" fmla="*/ 111836 h 428625"/>
                <a:gd name="connsiteX11" fmla="*/ 166021 w 333375"/>
                <a:gd name="connsiteY11" fmla="*/ 133934 h 428625"/>
                <a:gd name="connsiteX12" fmla="*/ 196501 w 333375"/>
                <a:gd name="connsiteY12" fmla="*/ 154413 h 428625"/>
                <a:gd name="connsiteX13" fmla="*/ 230791 w 333375"/>
                <a:gd name="connsiteY13" fmla="*/ 162128 h 428625"/>
                <a:gd name="connsiteX14" fmla="*/ 341471 w 333375"/>
                <a:gd name="connsiteY14" fmla="*/ 281667 h 428625"/>
                <a:gd name="connsiteX15" fmla="*/ 160496 w 333375"/>
                <a:gd name="connsiteY15" fmla="*/ 430543 h 428625"/>
                <a:gd name="connsiteX16" fmla="*/ 0 w 333375"/>
                <a:gd name="connsiteY16" fmla="*/ 3924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428625">
                  <a:moveTo>
                    <a:pt x="46578" y="274523"/>
                  </a:moveTo>
                  <a:lnTo>
                    <a:pt x="54293" y="280619"/>
                  </a:lnTo>
                  <a:cubicBezTo>
                    <a:pt x="81439" y="301670"/>
                    <a:pt x="114110" y="318719"/>
                    <a:pt x="148876" y="318719"/>
                  </a:cubicBezTo>
                  <a:cubicBezTo>
                    <a:pt x="163830" y="318719"/>
                    <a:pt x="187643" y="312623"/>
                    <a:pt x="187643" y="293859"/>
                  </a:cubicBezTo>
                  <a:cubicBezTo>
                    <a:pt x="187643" y="275095"/>
                    <a:pt x="167735" y="273380"/>
                    <a:pt x="153829" y="270618"/>
                  </a:cubicBezTo>
                  <a:lnTo>
                    <a:pt x="123444" y="265094"/>
                  </a:lnTo>
                  <a:cubicBezTo>
                    <a:pt x="64199" y="254521"/>
                    <a:pt x="14383" y="219755"/>
                    <a:pt x="14383" y="154413"/>
                  </a:cubicBezTo>
                  <a:cubicBezTo>
                    <a:pt x="14383" y="55353"/>
                    <a:pt x="104585" y="13"/>
                    <a:pt x="195358" y="13"/>
                  </a:cubicBezTo>
                  <a:cubicBezTo>
                    <a:pt x="242018" y="-459"/>
                    <a:pt x="287868" y="12217"/>
                    <a:pt x="327661" y="36589"/>
                  </a:cubicBezTo>
                  <a:lnTo>
                    <a:pt x="286703" y="143364"/>
                  </a:lnTo>
                  <a:cubicBezTo>
                    <a:pt x="261234" y="124187"/>
                    <a:pt x="230544" y="113193"/>
                    <a:pt x="198692" y="111836"/>
                  </a:cubicBezTo>
                  <a:cubicBezTo>
                    <a:pt x="185452" y="111836"/>
                    <a:pt x="166021" y="116789"/>
                    <a:pt x="166021" y="133934"/>
                  </a:cubicBezTo>
                  <a:cubicBezTo>
                    <a:pt x="166021" y="149365"/>
                    <a:pt x="185071" y="151651"/>
                    <a:pt x="196501" y="154413"/>
                  </a:cubicBezTo>
                  <a:lnTo>
                    <a:pt x="230791" y="162128"/>
                  </a:lnTo>
                  <a:cubicBezTo>
                    <a:pt x="294990" y="176511"/>
                    <a:pt x="341471" y="210896"/>
                    <a:pt x="341471" y="281667"/>
                  </a:cubicBezTo>
                  <a:cubicBezTo>
                    <a:pt x="341471" y="381298"/>
                    <a:pt x="250698" y="430543"/>
                    <a:pt x="160496" y="430543"/>
                  </a:cubicBezTo>
                  <a:cubicBezTo>
                    <a:pt x="104837" y="429878"/>
                    <a:pt x="50020" y="416865"/>
                    <a:pt x="0" y="392443"/>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935E2FB-7665-426F-979B-F773ECB4B1D9}"/>
                </a:ext>
              </a:extLst>
            </p:cNvPr>
            <p:cNvSpPr/>
            <p:nvPr/>
          </p:nvSpPr>
          <p:spPr>
            <a:xfrm>
              <a:off x="9170307" y="2910745"/>
              <a:ext cx="381000" cy="419100"/>
            </a:xfrm>
            <a:custGeom>
              <a:avLst/>
              <a:gdLst>
                <a:gd name="connsiteX0" fmla="*/ 386334 w 381000"/>
                <a:gd name="connsiteY0" fmla="*/ 0 h 419100"/>
                <a:gd name="connsiteX1" fmla="*/ 386334 w 381000"/>
                <a:gd name="connsiteY1" fmla="*/ 246888 h 419100"/>
                <a:gd name="connsiteX2" fmla="*/ 193167 w 381000"/>
                <a:gd name="connsiteY2" fmla="*/ 423958 h 419100"/>
                <a:gd name="connsiteX3" fmla="*/ 0 w 381000"/>
                <a:gd name="connsiteY3" fmla="*/ 246888 h 419100"/>
                <a:gd name="connsiteX4" fmla="*/ 0 w 381000"/>
                <a:gd name="connsiteY4" fmla="*/ 0 h 419100"/>
                <a:gd name="connsiteX5" fmla="*/ 151638 w 381000"/>
                <a:gd name="connsiteY5" fmla="*/ 0 h 419100"/>
                <a:gd name="connsiteX6" fmla="*/ 151638 w 381000"/>
                <a:gd name="connsiteY6" fmla="*/ 232410 h 419100"/>
                <a:gd name="connsiteX7" fmla="*/ 193167 w 381000"/>
                <a:gd name="connsiteY7" fmla="*/ 293846 h 419100"/>
                <a:gd name="connsiteX8" fmla="*/ 234696 w 381000"/>
                <a:gd name="connsiteY8" fmla="*/ 232410 h 419100"/>
                <a:gd name="connsiteX9" fmla="*/ 234696 w 381000"/>
                <a:gd name="connsiteY9"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419100">
                  <a:moveTo>
                    <a:pt x="386334" y="0"/>
                  </a:moveTo>
                  <a:lnTo>
                    <a:pt x="386334" y="246888"/>
                  </a:lnTo>
                  <a:cubicBezTo>
                    <a:pt x="386334" y="368618"/>
                    <a:pt x="310134" y="423958"/>
                    <a:pt x="193167" y="423958"/>
                  </a:cubicBezTo>
                  <a:cubicBezTo>
                    <a:pt x="76200" y="423958"/>
                    <a:pt x="0" y="368618"/>
                    <a:pt x="0" y="246888"/>
                  </a:cubicBezTo>
                  <a:lnTo>
                    <a:pt x="0" y="0"/>
                  </a:lnTo>
                  <a:lnTo>
                    <a:pt x="151638" y="0"/>
                  </a:lnTo>
                  <a:lnTo>
                    <a:pt x="151638" y="232410"/>
                  </a:lnTo>
                  <a:cubicBezTo>
                    <a:pt x="151638" y="265081"/>
                    <a:pt x="152781" y="293846"/>
                    <a:pt x="193167" y="293846"/>
                  </a:cubicBezTo>
                  <a:cubicBezTo>
                    <a:pt x="233553" y="293846"/>
                    <a:pt x="234696" y="265271"/>
                    <a:pt x="234696" y="232410"/>
                  </a:cubicBezTo>
                  <a:lnTo>
                    <a:pt x="234696" y="0"/>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F624E47E-1EED-4CDA-8333-312574FC9E9A}"/>
                </a:ext>
              </a:extLst>
            </p:cNvPr>
            <p:cNvSpPr/>
            <p:nvPr/>
          </p:nvSpPr>
          <p:spPr>
            <a:xfrm>
              <a:off x="9611981" y="2910745"/>
              <a:ext cx="381000" cy="409575"/>
            </a:xfrm>
            <a:custGeom>
              <a:avLst/>
              <a:gdLst>
                <a:gd name="connsiteX0" fmla="*/ 0 w 381000"/>
                <a:gd name="connsiteY0" fmla="*/ 0 h 409575"/>
                <a:gd name="connsiteX1" fmla="*/ 146114 w 381000"/>
                <a:gd name="connsiteY1" fmla="*/ 0 h 409575"/>
                <a:gd name="connsiteX2" fmla="*/ 146114 w 381000"/>
                <a:gd name="connsiteY2" fmla="*/ 140589 h 409575"/>
                <a:gd name="connsiteX3" fmla="*/ 239078 w 381000"/>
                <a:gd name="connsiteY3" fmla="*/ 140589 h 409575"/>
                <a:gd name="connsiteX4" fmla="*/ 239078 w 381000"/>
                <a:gd name="connsiteY4" fmla="*/ 0 h 409575"/>
                <a:gd name="connsiteX5" fmla="*/ 385191 w 381000"/>
                <a:gd name="connsiteY5" fmla="*/ 0 h 409575"/>
                <a:gd name="connsiteX6" fmla="*/ 385191 w 381000"/>
                <a:gd name="connsiteY6" fmla="*/ 417290 h 409575"/>
                <a:gd name="connsiteX7" fmla="*/ 239078 w 381000"/>
                <a:gd name="connsiteY7" fmla="*/ 417290 h 409575"/>
                <a:gd name="connsiteX8" fmla="*/ 239078 w 381000"/>
                <a:gd name="connsiteY8" fmla="*/ 272224 h 409575"/>
                <a:gd name="connsiteX9" fmla="*/ 146114 w 381000"/>
                <a:gd name="connsiteY9" fmla="*/ 272224 h 409575"/>
                <a:gd name="connsiteX10" fmla="*/ 146114 w 381000"/>
                <a:gd name="connsiteY10" fmla="*/ 417195 h 409575"/>
                <a:gd name="connsiteX11" fmla="*/ 0 w 381000"/>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0" h="409575">
                  <a:moveTo>
                    <a:pt x="0" y="0"/>
                  </a:moveTo>
                  <a:lnTo>
                    <a:pt x="146114" y="0"/>
                  </a:lnTo>
                  <a:lnTo>
                    <a:pt x="146114" y="140589"/>
                  </a:lnTo>
                  <a:lnTo>
                    <a:pt x="239078" y="140589"/>
                  </a:lnTo>
                  <a:lnTo>
                    <a:pt x="239078" y="0"/>
                  </a:lnTo>
                  <a:lnTo>
                    <a:pt x="385191" y="0"/>
                  </a:lnTo>
                  <a:lnTo>
                    <a:pt x="385191" y="417290"/>
                  </a:lnTo>
                  <a:lnTo>
                    <a:pt x="239078" y="417290"/>
                  </a:lnTo>
                  <a:lnTo>
                    <a:pt x="239078" y="272224"/>
                  </a:lnTo>
                  <a:lnTo>
                    <a:pt x="146114" y="272224"/>
                  </a:lnTo>
                  <a:lnTo>
                    <a:pt x="146114" y="417195"/>
                  </a:lnTo>
                  <a:lnTo>
                    <a:pt x="0" y="417195"/>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EC391B-6ECD-4FCD-93AE-089196091031}"/>
                </a:ext>
              </a:extLst>
            </p:cNvPr>
            <p:cNvSpPr/>
            <p:nvPr/>
          </p:nvSpPr>
          <p:spPr>
            <a:xfrm>
              <a:off x="10057561" y="2910745"/>
              <a:ext cx="409575" cy="409575"/>
            </a:xfrm>
            <a:custGeom>
              <a:avLst/>
              <a:gdLst>
                <a:gd name="connsiteX0" fmla="*/ 0 w 409575"/>
                <a:gd name="connsiteY0" fmla="*/ 0 h 409575"/>
                <a:gd name="connsiteX1" fmla="*/ 145542 w 409575"/>
                <a:gd name="connsiteY1" fmla="*/ 0 h 409575"/>
                <a:gd name="connsiteX2" fmla="*/ 281654 w 409575"/>
                <a:gd name="connsiteY2" fmla="*/ 231362 h 409575"/>
                <a:gd name="connsiteX3" fmla="*/ 285750 w 409575"/>
                <a:gd name="connsiteY3" fmla="*/ 231362 h 409575"/>
                <a:gd name="connsiteX4" fmla="*/ 272986 w 409575"/>
                <a:gd name="connsiteY4" fmla="*/ 125063 h 409575"/>
                <a:gd name="connsiteX5" fmla="*/ 272986 w 409575"/>
                <a:gd name="connsiteY5" fmla="*/ 0 h 409575"/>
                <a:gd name="connsiteX6" fmla="*/ 417957 w 409575"/>
                <a:gd name="connsiteY6" fmla="*/ 0 h 409575"/>
                <a:gd name="connsiteX7" fmla="*/ 417957 w 409575"/>
                <a:gd name="connsiteY7" fmla="*/ 417290 h 409575"/>
                <a:gd name="connsiteX8" fmla="*/ 273368 w 409575"/>
                <a:gd name="connsiteY8" fmla="*/ 417290 h 409575"/>
                <a:gd name="connsiteX9" fmla="*/ 140018 w 409575"/>
                <a:gd name="connsiteY9" fmla="*/ 198215 h 409575"/>
                <a:gd name="connsiteX10" fmla="*/ 135636 w 409575"/>
                <a:gd name="connsiteY10" fmla="*/ 198215 h 409575"/>
                <a:gd name="connsiteX11" fmla="*/ 145161 w 409575"/>
                <a:gd name="connsiteY11" fmla="*/ 281749 h 409575"/>
                <a:gd name="connsiteX12" fmla="*/ 145161 w 409575"/>
                <a:gd name="connsiteY12" fmla="*/ 417386 h 409575"/>
                <a:gd name="connsiteX13" fmla="*/ 0 w 409575"/>
                <a:gd name="connsiteY13" fmla="*/ 41738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409575">
                  <a:moveTo>
                    <a:pt x="0" y="0"/>
                  </a:moveTo>
                  <a:lnTo>
                    <a:pt x="145542" y="0"/>
                  </a:lnTo>
                  <a:lnTo>
                    <a:pt x="281654" y="231362"/>
                  </a:lnTo>
                  <a:lnTo>
                    <a:pt x="285750" y="231362"/>
                  </a:lnTo>
                  <a:cubicBezTo>
                    <a:pt x="278462" y="196360"/>
                    <a:pt x="274191" y="160796"/>
                    <a:pt x="272986" y="125063"/>
                  </a:cubicBezTo>
                  <a:lnTo>
                    <a:pt x="272986" y="0"/>
                  </a:lnTo>
                  <a:lnTo>
                    <a:pt x="417957" y="0"/>
                  </a:lnTo>
                  <a:lnTo>
                    <a:pt x="417957" y="417290"/>
                  </a:lnTo>
                  <a:lnTo>
                    <a:pt x="273368" y="417290"/>
                  </a:lnTo>
                  <a:lnTo>
                    <a:pt x="140018" y="198215"/>
                  </a:lnTo>
                  <a:lnTo>
                    <a:pt x="135636" y="198215"/>
                  </a:lnTo>
                  <a:cubicBezTo>
                    <a:pt x="141195" y="225736"/>
                    <a:pt x="144382" y="253683"/>
                    <a:pt x="145161" y="281749"/>
                  </a:cubicBezTo>
                  <a:lnTo>
                    <a:pt x="145161" y="417386"/>
                  </a:lnTo>
                  <a:lnTo>
                    <a:pt x="0" y="417386"/>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EAEE67-1D0D-4F72-B185-DD1070510A84}"/>
                </a:ext>
              </a:extLst>
            </p:cNvPr>
            <p:cNvSpPr/>
            <p:nvPr/>
          </p:nvSpPr>
          <p:spPr>
            <a:xfrm>
              <a:off x="10536287" y="2910745"/>
              <a:ext cx="276225" cy="409575"/>
            </a:xfrm>
            <a:custGeom>
              <a:avLst/>
              <a:gdLst>
                <a:gd name="connsiteX0" fmla="*/ 0 w 276225"/>
                <a:gd name="connsiteY0" fmla="*/ 0 h 409575"/>
                <a:gd name="connsiteX1" fmla="*/ 280606 w 276225"/>
                <a:gd name="connsiteY1" fmla="*/ 0 h 409575"/>
                <a:gd name="connsiteX2" fmla="*/ 280606 w 276225"/>
                <a:gd name="connsiteY2" fmla="*/ 114300 h 409575"/>
                <a:gd name="connsiteX3" fmla="*/ 152781 w 276225"/>
                <a:gd name="connsiteY3" fmla="*/ 114300 h 409575"/>
                <a:gd name="connsiteX4" fmla="*/ 152781 w 276225"/>
                <a:gd name="connsiteY4" fmla="*/ 154114 h 409575"/>
                <a:gd name="connsiteX5" fmla="*/ 269557 w 276225"/>
                <a:gd name="connsiteY5" fmla="*/ 154114 h 409575"/>
                <a:gd name="connsiteX6" fmla="*/ 269557 w 276225"/>
                <a:gd name="connsiteY6" fmla="*/ 261938 h 409575"/>
                <a:gd name="connsiteX7" fmla="*/ 152781 w 276225"/>
                <a:gd name="connsiteY7" fmla="*/ 261938 h 409575"/>
                <a:gd name="connsiteX8" fmla="*/ 152781 w 276225"/>
                <a:gd name="connsiteY8" fmla="*/ 302895 h 409575"/>
                <a:gd name="connsiteX9" fmla="*/ 285083 w 276225"/>
                <a:gd name="connsiteY9" fmla="*/ 302895 h 409575"/>
                <a:gd name="connsiteX10" fmla="*/ 285083 w 276225"/>
                <a:gd name="connsiteY10" fmla="*/ 417195 h 409575"/>
                <a:gd name="connsiteX11" fmla="*/ 0 w 276225"/>
                <a:gd name="connsiteY11" fmla="*/ 41719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25" h="409575">
                  <a:moveTo>
                    <a:pt x="0" y="0"/>
                  </a:moveTo>
                  <a:lnTo>
                    <a:pt x="280606" y="0"/>
                  </a:lnTo>
                  <a:lnTo>
                    <a:pt x="280606" y="114300"/>
                  </a:lnTo>
                  <a:lnTo>
                    <a:pt x="152781" y="114300"/>
                  </a:lnTo>
                  <a:lnTo>
                    <a:pt x="152781" y="154114"/>
                  </a:lnTo>
                  <a:lnTo>
                    <a:pt x="269557" y="154114"/>
                  </a:lnTo>
                  <a:lnTo>
                    <a:pt x="269557" y="261938"/>
                  </a:lnTo>
                  <a:lnTo>
                    <a:pt x="152781" y="261938"/>
                  </a:lnTo>
                  <a:lnTo>
                    <a:pt x="152781" y="302895"/>
                  </a:lnTo>
                  <a:lnTo>
                    <a:pt x="285083" y="302895"/>
                  </a:lnTo>
                  <a:lnTo>
                    <a:pt x="285083" y="417195"/>
                  </a:lnTo>
                  <a:lnTo>
                    <a:pt x="0" y="417195"/>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28F0F95-78A3-4E80-9900-9CE169F13040}"/>
                </a:ext>
              </a:extLst>
            </p:cNvPr>
            <p:cNvSpPr/>
            <p:nvPr/>
          </p:nvSpPr>
          <p:spPr>
            <a:xfrm>
              <a:off x="10870424" y="2910745"/>
              <a:ext cx="390525" cy="409575"/>
            </a:xfrm>
            <a:custGeom>
              <a:avLst/>
              <a:gdLst>
                <a:gd name="connsiteX0" fmla="*/ 0 w 390525"/>
                <a:gd name="connsiteY0" fmla="*/ 0 h 409575"/>
                <a:gd name="connsiteX1" fmla="*/ 183166 w 390525"/>
                <a:gd name="connsiteY1" fmla="*/ 0 h 409575"/>
                <a:gd name="connsiteX2" fmla="*/ 356901 w 390525"/>
                <a:gd name="connsiteY2" fmla="*/ 144971 h 409575"/>
                <a:gd name="connsiteX3" fmla="*/ 276130 w 390525"/>
                <a:gd name="connsiteY3" fmla="*/ 253460 h 409575"/>
                <a:gd name="connsiteX4" fmla="*/ 276130 w 390525"/>
                <a:gd name="connsiteY4" fmla="*/ 256794 h 409575"/>
                <a:gd name="connsiteX5" fmla="*/ 301561 w 390525"/>
                <a:gd name="connsiteY5" fmla="*/ 281749 h 409575"/>
                <a:gd name="connsiteX6" fmla="*/ 392335 w 390525"/>
                <a:gd name="connsiteY6" fmla="*/ 417386 h 409575"/>
                <a:gd name="connsiteX7" fmla="*/ 217551 w 390525"/>
                <a:gd name="connsiteY7" fmla="*/ 417386 h 409575"/>
                <a:gd name="connsiteX8" fmla="*/ 150876 w 390525"/>
                <a:gd name="connsiteY8" fmla="*/ 283464 h 409575"/>
                <a:gd name="connsiteX9" fmla="*/ 148114 w 390525"/>
                <a:gd name="connsiteY9" fmla="*/ 283464 h 409575"/>
                <a:gd name="connsiteX10" fmla="*/ 148114 w 390525"/>
                <a:gd name="connsiteY10" fmla="*/ 417386 h 409575"/>
                <a:gd name="connsiteX11" fmla="*/ 0 w 390525"/>
                <a:gd name="connsiteY11" fmla="*/ 417386 h 409575"/>
                <a:gd name="connsiteX12" fmla="*/ 148304 w 390525"/>
                <a:gd name="connsiteY12" fmla="*/ 184880 h 409575"/>
                <a:gd name="connsiteX13" fmla="*/ 158686 w 390525"/>
                <a:gd name="connsiteY13" fmla="*/ 184880 h 409575"/>
                <a:gd name="connsiteX14" fmla="*/ 208502 w 390525"/>
                <a:gd name="connsiteY14" fmla="*/ 150019 h 409575"/>
                <a:gd name="connsiteX15" fmla="*/ 159829 w 390525"/>
                <a:gd name="connsiteY15" fmla="*/ 114014 h 409575"/>
                <a:gd name="connsiteX16" fmla="*/ 148209 w 390525"/>
                <a:gd name="connsiteY16" fmla="*/ 11401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09575">
                  <a:moveTo>
                    <a:pt x="0" y="0"/>
                  </a:moveTo>
                  <a:lnTo>
                    <a:pt x="183166" y="0"/>
                  </a:lnTo>
                  <a:cubicBezTo>
                    <a:pt x="277273" y="0"/>
                    <a:pt x="356901" y="39814"/>
                    <a:pt x="356901" y="144971"/>
                  </a:cubicBezTo>
                  <a:cubicBezTo>
                    <a:pt x="356901" y="208026"/>
                    <a:pt x="332518" y="234601"/>
                    <a:pt x="276130" y="253460"/>
                  </a:cubicBezTo>
                  <a:lnTo>
                    <a:pt x="276130" y="256794"/>
                  </a:lnTo>
                  <a:cubicBezTo>
                    <a:pt x="285947" y="263627"/>
                    <a:pt x="294544" y="272063"/>
                    <a:pt x="301561" y="281749"/>
                  </a:cubicBezTo>
                  <a:lnTo>
                    <a:pt x="392335" y="417386"/>
                  </a:lnTo>
                  <a:lnTo>
                    <a:pt x="217551" y="417386"/>
                  </a:lnTo>
                  <a:lnTo>
                    <a:pt x="150876" y="283464"/>
                  </a:lnTo>
                  <a:lnTo>
                    <a:pt x="148114" y="283464"/>
                  </a:lnTo>
                  <a:lnTo>
                    <a:pt x="148114" y="417386"/>
                  </a:lnTo>
                  <a:lnTo>
                    <a:pt x="0" y="417386"/>
                  </a:lnTo>
                  <a:close/>
                  <a:moveTo>
                    <a:pt x="148304" y="184880"/>
                  </a:moveTo>
                  <a:lnTo>
                    <a:pt x="158686" y="184880"/>
                  </a:lnTo>
                  <a:cubicBezTo>
                    <a:pt x="183642" y="184880"/>
                    <a:pt x="208502" y="180975"/>
                    <a:pt x="208502" y="150019"/>
                  </a:cubicBezTo>
                  <a:cubicBezTo>
                    <a:pt x="208502" y="119063"/>
                    <a:pt x="185832" y="114014"/>
                    <a:pt x="159829" y="114014"/>
                  </a:cubicBezTo>
                  <a:lnTo>
                    <a:pt x="148209" y="114014"/>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919B2588-6D1C-4B82-84FB-DA2F5E394FE6}"/>
                </a:ext>
              </a:extLst>
            </p:cNvPr>
            <p:cNvSpPr/>
            <p:nvPr/>
          </p:nvSpPr>
          <p:spPr>
            <a:xfrm>
              <a:off x="8535085" y="3013043"/>
              <a:ext cx="219075" cy="219075"/>
            </a:xfrm>
            <a:custGeom>
              <a:avLst/>
              <a:gdLst>
                <a:gd name="connsiteX0" fmla="*/ 79534 w 219075"/>
                <a:gd name="connsiteY0" fmla="*/ 0 h 219075"/>
                <a:gd name="connsiteX1" fmla="*/ 145447 w 219075"/>
                <a:gd name="connsiteY1" fmla="*/ 0 h 219075"/>
                <a:gd name="connsiteX2" fmla="*/ 145447 w 219075"/>
                <a:gd name="connsiteY2" fmla="*/ 79534 h 219075"/>
                <a:gd name="connsiteX3" fmla="*/ 224980 w 219075"/>
                <a:gd name="connsiteY3" fmla="*/ 79534 h 219075"/>
                <a:gd name="connsiteX4" fmla="*/ 224980 w 219075"/>
                <a:gd name="connsiteY4" fmla="*/ 145447 h 219075"/>
                <a:gd name="connsiteX5" fmla="*/ 145447 w 219075"/>
                <a:gd name="connsiteY5" fmla="*/ 145447 h 219075"/>
                <a:gd name="connsiteX6" fmla="*/ 145447 w 219075"/>
                <a:gd name="connsiteY6" fmla="*/ 225457 h 219075"/>
                <a:gd name="connsiteX7" fmla="*/ 79534 w 219075"/>
                <a:gd name="connsiteY7" fmla="*/ 225457 h 219075"/>
                <a:gd name="connsiteX8" fmla="*/ 79534 w 219075"/>
                <a:gd name="connsiteY8" fmla="*/ 145447 h 219075"/>
                <a:gd name="connsiteX9" fmla="*/ 0 w 219075"/>
                <a:gd name="connsiteY9" fmla="*/ 145447 h 219075"/>
                <a:gd name="connsiteX10" fmla="*/ 0 w 219075"/>
                <a:gd name="connsiteY10" fmla="*/ 79534 h 219075"/>
                <a:gd name="connsiteX11" fmla="*/ 79534 w 219075"/>
                <a:gd name="connsiteY11" fmla="*/ 7953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19075">
                  <a:moveTo>
                    <a:pt x="79534" y="0"/>
                  </a:moveTo>
                  <a:lnTo>
                    <a:pt x="145447" y="0"/>
                  </a:lnTo>
                  <a:lnTo>
                    <a:pt x="145447" y="79534"/>
                  </a:lnTo>
                  <a:lnTo>
                    <a:pt x="224980" y="79534"/>
                  </a:lnTo>
                  <a:lnTo>
                    <a:pt x="224980" y="145447"/>
                  </a:lnTo>
                  <a:lnTo>
                    <a:pt x="145447" y="145447"/>
                  </a:lnTo>
                  <a:lnTo>
                    <a:pt x="145447" y="225457"/>
                  </a:lnTo>
                  <a:lnTo>
                    <a:pt x="79534" y="225457"/>
                  </a:lnTo>
                  <a:lnTo>
                    <a:pt x="79534" y="145447"/>
                  </a:lnTo>
                  <a:lnTo>
                    <a:pt x="0" y="145447"/>
                  </a:lnTo>
                  <a:lnTo>
                    <a:pt x="0" y="79534"/>
                  </a:lnTo>
                  <a:lnTo>
                    <a:pt x="79534" y="79534"/>
                  </a:lnTo>
                  <a:close/>
                </a:path>
              </a:pathLst>
            </a:custGeom>
            <a:grpFill/>
            <a:ln w="9525" cap="flat">
              <a:no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4F869232-CB5F-4A8E-9B58-FD207E38677E}"/>
              </a:ext>
            </a:extLst>
          </p:cNvPr>
          <p:cNvSpPr>
            <a:spLocks noGrp="1"/>
          </p:cNvSpPr>
          <p:nvPr>
            <p:ph type="title"/>
          </p:nvPr>
        </p:nvSpPr>
        <p:spPr>
          <a:xfrm>
            <a:off x="550863" y="549275"/>
            <a:ext cx="8928100" cy="819904"/>
          </a:xfrm>
          <a:prstGeom prst="rect">
            <a:avLst/>
          </a:prstGeom>
        </p:spPr>
        <p:txBody>
          <a:bodyPr vert="horz" lIns="0" tIns="0" rIns="0" bIns="0" rtlCol="0" anchor="t" anchorCtr="0">
            <a:noAutofit/>
          </a:bodyPr>
          <a:lstStyle/>
          <a:p>
            <a:endParaRPr lang="en-US" dirty="0"/>
          </a:p>
        </p:txBody>
      </p:sp>
      <p:sp>
        <p:nvSpPr>
          <p:cNvPr id="3" name="Text Placeholder 2">
            <a:extLst>
              <a:ext uri="{FF2B5EF4-FFF2-40B4-BE49-F238E27FC236}">
                <a16:creationId xmlns:a16="http://schemas.microsoft.com/office/drawing/2014/main" id="{1E601E72-D487-4E6B-9E4D-913C13E60777}"/>
              </a:ext>
            </a:extLst>
          </p:cNvPr>
          <p:cNvSpPr>
            <a:spLocks noGrp="1"/>
          </p:cNvSpPr>
          <p:nvPr>
            <p:ph type="body" idx="1"/>
          </p:nvPr>
        </p:nvSpPr>
        <p:spPr>
          <a:xfrm>
            <a:off x="550863" y="1627200"/>
            <a:ext cx="11088686" cy="4681526"/>
          </a:xfrm>
          <a:prstGeom prst="rect">
            <a:avLst/>
          </a:prstGeom>
        </p:spPr>
        <p:txBody>
          <a:bodyPr vert="horz" lIns="0" tIns="0" rIns="0" bIns="0" rtlCol="0">
            <a:noAutofit/>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5" name="Footer Placeholder 4">
            <a:extLst>
              <a:ext uri="{FF2B5EF4-FFF2-40B4-BE49-F238E27FC236}">
                <a16:creationId xmlns:a16="http://schemas.microsoft.com/office/drawing/2014/main" id="{14A4F45C-9018-4349-8517-5D6C25E342A5}"/>
              </a:ext>
            </a:extLst>
          </p:cNvPr>
          <p:cNvSpPr>
            <a:spLocks noGrp="1"/>
          </p:cNvSpPr>
          <p:nvPr>
            <p:ph type="ftr" sz="quarter" idx="3"/>
          </p:nvPr>
        </p:nvSpPr>
        <p:spPr>
          <a:xfrm>
            <a:off x="550863" y="6368580"/>
            <a:ext cx="8929687" cy="153888"/>
          </a:xfrm>
          <a:prstGeom prst="rect">
            <a:avLst/>
          </a:prstGeom>
        </p:spPr>
        <p:txBody>
          <a:bodyPr vert="horz" lIns="0" tIns="0" rIns="0" bIns="0" rtlCol="0" anchor="b" anchorCtr="0">
            <a:noAutofit/>
          </a:bodyPr>
          <a:lstStyle>
            <a:lvl1pPr algn="l">
              <a:defRPr sz="800">
                <a:solidFill>
                  <a:schemeClr val="tx1"/>
                </a:solidFill>
              </a:defRPr>
            </a:lvl1pPr>
          </a:lstStyle>
          <a:p>
            <a:r>
              <a:rPr lang="en-US"/>
              <a:t>February 6, 2025 | Power consumptions associated with Optical Metro Transport Networks | SOK 2025 | Sven Krüger</a:t>
            </a:r>
            <a:endParaRPr lang="en-US" dirty="0"/>
          </a:p>
        </p:txBody>
      </p:sp>
      <p:sp>
        <p:nvSpPr>
          <p:cNvPr id="6" name="Slide Number Placeholder 5">
            <a:extLst>
              <a:ext uri="{FF2B5EF4-FFF2-40B4-BE49-F238E27FC236}">
                <a16:creationId xmlns:a16="http://schemas.microsoft.com/office/drawing/2014/main" id="{2A8229E5-8650-4EC6-B8C1-6FBD01CBF27B}"/>
              </a:ext>
            </a:extLst>
          </p:cNvPr>
          <p:cNvSpPr>
            <a:spLocks noGrp="1"/>
          </p:cNvSpPr>
          <p:nvPr>
            <p:ph type="sldNum" sz="quarter" idx="4"/>
          </p:nvPr>
        </p:nvSpPr>
        <p:spPr>
          <a:xfrm>
            <a:off x="11244427" y="6399357"/>
            <a:ext cx="576098" cy="123111"/>
          </a:xfrm>
          <a:prstGeom prst="rect">
            <a:avLst/>
          </a:prstGeom>
        </p:spPr>
        <p:txBody>
          <a:bodyPr vert="horz" lIns="0" tIns="0" rIns="0" bIns="0" rtlCol="0" anchor="b" anchorCtr="0">
            <a:spAutoFit/>
          </a:bodyPr>
          <a:lstStyle>
            <a:lvl1pPr algn="r">
              <a:defRPr sz="800">
                <a:solidFill>
                  <a:schemeClr val="tx1"/>
                </a:solidFill>
              </a:defRPr>
            </a:lvl1pPr>
          </a:lstStyle>
          <a:p>
            <a:fld id="{557130CD-4FEC-47BB-BAA1-E7F0DDA09AE0}" type="slidenum">
              <a:rPr lang="en-US" smtClean="0"/>
              <a:pPr/>
              <a:t>‹#›</a:t>
            </a:fld>
            <a:endParaRPr lang="en-US" dirty="0"/>
          </a:p>
        </p:txBody>
      </p:sp>
      <p:sp>
        <p:nvSpPr>
          <p:cNvPr id="10" name="Status" hidden="1">
            <a:extLst>
              <a:ext uri="{FF2B5EF4-FFF2-40B4-BE49-F238E27FC236}">
                <a16:creationId xmlns:a16="http://schemas.microsoft.com/office/drawing/2014/main" id="{98359595-A00A-4276-A4B8-CB09460D29E5}"/>
              </a:ext>
            </a:extLst>
          </p:cNvPr>
          <p:cNvSpPr txBox="1">
            <a:spLocks/>
          </p:cNvSpPr>
          <p:nvPr userDrawn="1">
            <p:custDataLst>
              <p:tags r:id="rId31"/>
            </p:custDataLst>
          </p:nvPr>
        </p:nvSpPr>
        <p:spPr>
          <a:xfrm>
            <a:off x="9864725" y="6590037"/>
            <a:ext cx="1343026" cy="153888"/>
          </a:xfrm>
          <a:prstGeom prst="rect">
            <a:avLst/>
          </a:prstGeom>
          <a:noFill/>
        </p:spPr>
        <p:txBody>
          <a:bodyPr wrap="square" lIns="0" tIns="0" rIns="0" bIns="0" rtlCol="0">
            <a:noAutofit/>
          </a:bodyPr>
          <a:lstStyle/>
          <a:p>
            <a:pPr algn="r"/>
            <a:r>
              <a:rPr lang="en-US" sz="800" b="0"/>
              <a:t>Status</a:t>
            </a:r>
            <a:endParaRPr lang="en-US" sz="800" b="0" dirty="0"/>
          </a:p>
        </p:txBody>
      </p:sp>
    </p:spTree>
    <p:extLst>
      <p:ext uri="{BB962C8B-B14F-4D97-AF65-F5344CB8AC3E}">
        <p14:creationId xmlns:p14="http://schemas.microsoft.com/office/powerpoint/2010/main" val="294955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84" r:id="rId5"/>
    <p:sldLayoutId id="2147483661" r:id="rId6"/>
    <p:sldLayoutId id="2147483662" r:id="rId7"/>
    <p:sldLayoutId id="2147483663" r:id="rId8"/>
    <p:sldLayoutId id="2147483665" r:id="rId9"/>
    <p:sldLayoutId id="2147483666" r:id="rId10"/>
    <p:sldLayoutId id="2147483667" r:id="rId11"/>
    <p:sldLayoutId id="2147483668" r:id="rId12"/>
    <p:sldLayoutId id="2147483669" r:id="rId13"/>
    <p:sldLayoutId id="2147483678" r:id="rId14"/>
    <p:sldLayoutId id="2147483670" r:id="rId15"/>
    <p:sldLayoutId id="2147483679" r:id="rId16"/>
    <p:sldLayoutId id="2147483680" r:id="rId17"/>
    <p:sldLayoutId id="2147483682" r:id="rId18"/>
    <p:sldLayoutId id="2147483681" r:id="rId19"/>
    <p:sldLayoutId id="2147483683" r:id="rId20"/>
    <p:sldLayoutId id="2147483675" r:id="rId21"/>
    <p:sldLayoutId id="2147483676" r:id="rId22"/>
    <p:sldLayoutId id="2147483677" r:id="rId23"/>
    <p:sldLayoutId id="2147483654" r:id="rId24"/>
    <p:sldLayoutId id="2147483655" r:id="rId25"/>
    <p:sldLayoutId id="2147483685" r:id="rId26"/>
    <p:sldLayoutId id="2147483672" r:id="rId27"/>
    <p:sldLayoutId id="2147483673" r:id="rId28"/>
  </p:sldLayoutIdLst>
  <p:hf hdr="0"/>
  <p:txStyles>
    <p:titleStyle>
      <a:lvl1pPr algn="l" defTabSz="914400" rtl="0" eaLnBrk="1" latinLnBrk="0" hangingPunct="1">
        <a:lnSpc>
          <a:spcPct val="103000"/>
        </a:lnSpc>
        <a:spcBef>
          <a:spcPct val="0"/>
        </a:spcBef>
        <a:buNone/>
        <a:defRPr sz="2400" b="1" kern="1200">
          <a:solidFill>
            <a:schemeClr val="tx1"/>
          </a:solidFill>
          <a:latin typeface="+mj-lt"/>
          <a:ea typeface="+mj-ea"/>
          <a:cs typeface="+mj-cs"/>
        </a:defRPr>
      </a:lvl1pPr>
    </p:titleStyle>
    <p:body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1025" userDrawn="1">
          <p15:clr>
            <a:srgbClr val="F26B43"/>
          </p15:clr>
        </p15:guide>
        <p15:guide id="4" orient="horz" pos="39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mckinsey.com/industries/technology-media-and-telecommunications/our-insights/the-growing-imperative-of-energy-optimization-for-telco-networks" TargetMode="External"/><Relationship Id="rId2" Type="http://schemas.openxmlformats.org/officeDocument/2006/relationships/hyperlink" Target="http://www.orange-business.com/en/blogs/greening-telecoms-net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9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0863" y="601200"/>
            <a:ext cx="10379992" cy="819904"/>
          </a:xfrm>
        </p:spPr>
        <p:txBody>
          <a:bodyPr/>
          <a:lstStyle/>
          <a:p>
            <a:r>
              <a:rPr lang="en-US" dirty="0"/>
              <a:t>Device Power Consumption per Data Sheet – Transceivers (1-25Gig)</a:t>
            </a:r>
          </a:p>
        </p:txBody>
      </p:sp>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6093575" y="1204746"/>
            <a:ext cx="5032916" cy="2168650"/>
          </a:xfrm>
        </p:spPr>
        <p:txBody>
          <a:bodyPr/>
          <a:lstStyle/>
          <a:p>
            <a:r>
              <a:rPr lang="en-US" dirty="0"/>
              <a:t>(almost) independent of data rate (at 1-25G)!</a:t>
            </a:r>
          </a:p>
          <a:p>
            <a:r>
              <a:rPr lang="en-US" dirty="0"/>
              <a:t>Maximum reach has / has no significant influence on power usage.</a:t>
            </a:r>
          </a:p>
          <a:p>
            <a:r>
              <a:rPr lang="en-US" dirty="0"/>
              <a:t>Specified operating </a:t>
            </a:r>
            <a:r>
              <a:rPr lang="en-US" b="1" dirty="0"/>
              <a:t>case</a:t>
            </a:r>
            <a:r>
              <a:rPr lang="en-US" dirty="0"/>
              <a:t> (!) temperature range (Standard 0 to 70°C vs. Ind. Temp. -40° to 85°C)  makes a difference</a:t>
            </a:r>
          </a:p>
          <a:p>
            <a:r>
              <a:rPr lang="en-US" i="1" dirty="0" err="1"/>
              <a:t>Coloured</a:t>
            </a:r>
            <a:r>
              <a:rPr lang="en-US" i="1" dirty="0"/>
              <a:t> WDMs (often) use Temperature Controllers</a:t>
            </a:r>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68F689DB-020D-454D-A1EC-0F343BDC697D}" type="slidenum">
              <a:rPr lang="en-US" smtClean="0"/>
              <a:t>10</a:t>
            </a:fld>
            <a:endParaRPr lang="en-US" dirty="0"/>
          </a:p>
        </p:txBody>
      </p:sp>
      <p:pic>
        <p:nvPicPr>
          <p:cNvPr id="15" name="Grafik 14">
            <a:extLst>
              <a:ext uri="{FF2B5EF4-FFF2-40B4-BE49-F238E27FC236}">
                <a16:creationId xmlns:a16="http://schemas.microsoft.com/office/drawing/2014/main" id="{F0825316-DA1E-9E59-0A87-B10A6D4273A9}"/>
              </a:ext>
            </a:extLst>
          </p:cNvPr>
          <p:cNvPicPr>
            <a:picLocks noChangeAspect="1"/>
          </p:cNvPicPr>
          <p:nvPr/>
        </p:nvPicPr>
        <p:blipFill>
          <a:blip r:embed="rId2"/>
          <a:stretch>
            <a:fillRect/>
          </a:stretch>
        </p:blipFill>
        <p:spPr>
          <a:xfrm>
            <a:off x="550863" y="1204745"/>
            <a:ext cx="5030491" cy="4514999"/>
          </a:xfrm>
          <a:prstGeom prst="rect">
            <a:avLst/>
          </a:prstGeom>
        </p:spPr>
      </p:pic>
      <p:pic>
        <p:nvPicPr>
          <p:cNvPr id="17" name="Grafik 16">
            <a:extLst>
              <a:ext uri="{FF2B5EF4-FFF2-40B4-BE49-F238E27FC236}">
                <a16:creationId xmlns:a16="http://schemas.microsoft.com/office/drawing/2014/main" id="{B47362AF-C585-0B42-9B6F-41FDB285CF69}"/>
              </a:ext>
            </a:extLst>
          </p:cNvPr>
          <p:cNvPicPr>
            <a:picLocks noChangeAspect="1"/>
          </p:cNvPicPr>
          <p:nvPr/>
        </p:nvPicPr>
        <p:blipFill>
          <a:blip r:embed="rId3"/>
          <a:stretch>
            <a:fillRect/>
          </a:stretch>
        </p:blipFill>
        <p:spPr>
          <a:xfrm>
            <a:off x="550863" y="5815109"/>
            <a:ext cx="2118360" cy="518160"/>
          </a:xfrm>
          <a:prstGeom prst="rect">
            <a:avLst/>
          </a:prstGeom>
        </p:spPr>
      </p:pic>
      <p:pic>
        <p:nvPicPr>
          <p:cNvPr id="20" name="Grafik 19">
            <a:extLst>
              <a:ext uri="{FF2B5EF4-FFF2-40B4-BE49-F238E27FC236}">
                <a16:creationId xmlns:a16="http://schemas.microsoft.com/office/drawing/2014/main" id="{F4DF3F5F-75DE-22BF-E291-E953695AD827}"/>
              </a:ext>
            </a:extLst>
          </p:cNvPr>
          <p:cNvPicPr>
            <a:picLocks noChangeAspect="1"/>
          </p:cNvPicPr>
          <p:nvPr/>
        </p:nvPicPr>
        <p:blipFill>
          <a:blip r:embed="rId4"/>
          <a:stretch>
            <a:fillRect/>
          </a:stretch>
        </p:blipFill>
        <p:spPr>
          <a:xfrm>
            <a:off x="8204928" y="3408707"/>
            <a:ext cx="3615597" cy="1985797"/>
          </a:xfrm>
          <a:prstGeom prst="rect">
            <a:avLst/>
          </a:prstGeom>
        </p:spPr>
      </p:pic>
      <p:sp>
        <p:nvSpPr>
          <p:cNvPr id="4" name="Fußzeilenplatzhalter 10">
            <a:extLst>
              <a:ext uri="{FF2B5EF4-FFF2-40B4-BE49-F238E27FC236}">
                <a16:creationId xmlns:a16="http://schemas.microsoft.com/office/drawing/2014/main" id="{964387D9-C37C-2916-5646-0416BB47717B}"/>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
        <p:nvSpPr>
          <p:cNvPr id="6" name="Content Placeholder 2">
            <a:extLst>
              <a:ext uri="{FF2B5EF4-FFF2-40B4-BE49-F238E27FC236}">
                <a16:creationId xmlns:a16="http://schemas.microsoft.com/office/drawing/2014/main" id="{50841138-7E63-CC72-DA01-559D64155807}"/>
              </a:ext>
            </a:extLst>
          </p:cNvPr>
          <p:cNvSpPr txBox="1">
            <a:spLocks/>
          </p:cNvSpPr>
          <p:nvPr/>
        </p:nvSpPr>
        <p:spPr>
          <a:xfrm>
            <a:off x="6905373" y="5280034"/>
            <a:ext cx="4221118" cy="480016"/>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t>Note: example TRX is </a:t>
            </a:r>
            <a:r>
              <a:rPr lang="en-US" sz="1400" i="1" dirty="0" err="1"/>
              <a:t>Huber+Suhner</a:t>
            </a:r>
            <a:r>
              <a:rPr lang="en-US" sz="1400" i="1" dirty="0"/>
              <a:t> CUBO TRX. However, underlying data used in this model originates from ca. 10 manufacturers. Shown values are average values over multiple makers, however, are mostly anyway identical</a:t>
            </a:r>
          </a:p>
        </p:txBody>
      </p:sp>
    </p:spTree>
    <p:extLst>
      <p:ext uri="{BB962C8B-B14F-4D97-AF65-F5344CB8AC3E}">
        <p14:creationId xmlns:p14="http://schemas.microsoft.com/office/powerpoint/2010/main" val="29851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0862" y="601200"/>
            <a:ext cx="11403449" cy="819904"/>
          </a:xfrm>
        </p:spPr>
        <p:txBody>
          <a:bodyPr/>
          <a:lstStyle/>
          <a:p>
            <a:r>
              <a:rPr lang="en-US" dirty="0"/>
              <a:t>TRX Power Consumption: Data Sheet vs Part to Part Variation</a:t>
            </a:r>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CB4EEAEB-6220-4EAC-93DE-FDB00A853D1E}" type="slidenum">
              <a:rPr lang="en-US" smtClean="0"/>
              <a:t>11</a:t>
            </a:fld>
            <a:endParaRPr lang="en-US" dirty="0"/>
          </a:p>
        </p:txBody>
      </p:sp>
      <p:graphicFrame>
        <p:nvGraphicFramePr>
          <p:cNvPr id="9" name="图表 3">
            <a:extLst>
              <a:ext uri="{FF2B5EF4-FFF2-40B4-BE49-F238E27FC236}">
                <a16:creationId xmlns:a16="http://schemas.microsoft.com/office/drawing/2014/main" id="{20673EE6-2637-43EA-9C9E-5A6F2DE58FA4}"/>
              </a:ext>
            </a:extLst>
          </p:cNvPr>
          <p:cNvGraphicFramePr>
            <a:graphicFrameLocks/>
          </p:cNvGraphicFramePr>
          <p:nvPr>
            <p:extLst>
              <p:ext uri="{D42A27DB-BD31-4B8C-83A1-F6EECF244321}">
                <p14:modId xmlns:p14="http://schemas.microsoft.com/office/powerpoint/2010/main" val="3203922324"/>
              </p:ext>
            </p:extLst>
          </p:nvPr>
        </p:nvGraphicFramePr>
        <p:xfrm>
          <a:off x="550862" y="1402976"/>
          <a:ext cx="7082906" cy="428578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2">
            <a:extLst>
              <a:ext uri="{FF2B5EF4-FFF2-40B4-BE49-F238E27FC236}">
                <a16:creationId xmlns:a16="http://schemas.microsoft.com/office/drawing/2014/main" id="{5DDC5456-87EA-8780-E74C-6F730A6CE227}"/>
              </a:ext>
            </a:extLst>
          </p:cNvPr>
          <p:cNvSpPr txBox="1"/>
          <p:nvPr/>
        </p:nvSpPr>
        <p:spPr>
          <a:xfrm>
            <a:off x="7770090" y="1005792"/>
            <a:ext cx="3923699" cy="39649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r>
              <a:rPr lang="de-DE" sz="1400" b="1" i="0" dirty="0">
                <a:solidFill>
                  <a:schemeClr val="dk1"/>
                </a:solidFill>
                <a:effectLst/>
                <a:latin typeface="+mn-lt"/>
                <a:ea typeface="+mn-ea"/>
                <a:cs typeface="+mn-cs"/>
              </a:rPr>
              <a:t>1G SFP LX</a:t>
            </a:r>
          </a:p>
          <a:p>
            <a:pPr fontAlgn="auto"/>
            <a:r>
              <a:rPr lang="de-DE" sz="1400" b="1" i="0" dirty="0" err="1">
                <a:solidFill>
                  <a:schemeClr val="dk1"/>
                </a:solidFill>
                <a:effectLst/>
                <a:latin typeface="+mn-lt"/>
                <a:ea typeface="+mn-ea"/>
                <a:cs typeface="+mn-cs"/>
              </a:rPr>
              <a:t>Product</a:t>
            </a:r>
            <a:r>
              <a:rPr lang="de-DE" sz="1400" b="1" i="0" dirty="0">
                <a:solidFill>
                  <a:schemeClr val="dk1"/>
                </a:solidFill>
                <a:effectLst/>
                <a:latin typeface="+mn-lt"/>
                <a:ea typeface="+mn-ea"/>
                <a:cs typeface="+mn-cs"/>
              </a:rPr>
              <a:t> </a:t>
            </a:r>
            <a:r>
              <a:rPr lang="de-DE" sz="1400" b="1" i="0" dirty="0" err="1">
                <a:solidFill>
                  <a:schemeClr val="dk1"/>
                </a:solidFill>
                <a:effectLst/>
                <a:latin typeface="+mn-lt"/>
                <a:ea typeface="+mn-ea"/>
                <a:cs typeface="+mn-cs"/>
              </a:rPr>
              <a:t>number</a:t>
            </a:r>
            <a:r>
              <a:rPr lang="de-DE" sz="1400" b="1" i="0" dirty="0">
                <a:solidFill>
                  <a:schemeClr val="dk1"/>
                </a:solidFill>
                <a:effectLst/>
                <a:latin typeface="+mn-lt"/>
                <a:ea typeface="+mn-ea"/>
                <a:cs typeface="+mn-cs"/>
              </a:rPr>
              <a:t> 85210507</a:t>
            </a:r>
          </a:p>
          <a:p>
            <a:pPr fontAlgn="auto"/>
            <a:r>
              <a:rPr lang="de-DE" sz="1400" b="1" i="0" dirty="0">
                <a:solidFill>
                  <a:schemeClr val="dk1"/>
                </a:solidFill>
                <a:effectLst/>
                <a:latin typeface="+mn-lt"/>
                <a:ea typeface="+mn-ea"/>
                <a:cs typeface="+mn-cs"/>
              </a:rPr>
              <a:t>Identifier CSS-303A11</a:t>
            </a:r>
          </a:p>
          <a:p>
            <a:pPr fontAlgn="auto"/>
            <a:r>
              <a:rPr lang="de-DE" sz="1400" b="0" i="0" dirty="0">
                <a:solidFill>
                  <a:schemeClr val="dk1"/>
                </a:solidFill>
                <a:effectLst/>
                <a:latin typeface="+mn-lt"/>
                <a:ea typeface="+mn-ea"/>
                <a:cs typeface="+mn-cs"/>
              </a:rPr>
              <a:t>Variation: 10km, 1310nm, LC/PC </a:t>
            </a:r>
            <a:r>
              <a:rPr lang="de-DE" sz="1400" b="0" i="0" dirty="0" err="1">
                <a:solidFill>
                  <a:schemeClr val="dk1"/>
                </a:solidFill>
                <a:effectLst/>
                <a:latin typeface="+mn-lt"/>
                <a:ea typeface="+mn-ea"/>
                <a:cs typeface="+mn-cs"/>
              </a:rPr>
              <a:t>duplex</a:t>
            </a:r>
            <a:r>
              <a:rPr lang="de-DE" sz="1400" b="0" i="0" dirty="0">
                <a:solidFill>
                  <a:schemeClr val="dk1"/>
                </a:solidFill>
                <a:effectLst/>
                <a:latin typeface="+mn-lt"/>
                <a:ea typeface="+mn-ea"/>
                <a:cs typeface="+mn-cs"/>
              </a:rPr>
              <a:t>, Singlemode</a:t>
            </a:r>
          </a:p>
          <a:p>
            <a:pPr fontAlgn="auto" latinLnBrk="0"/>
            <a:r>
              <a:rPr lang="de-DE" sz="1400" dirty="0">
                <a:effectLst/>
              </a:rPr>
              <a:t>Type 1G SFP LX</a:t>
            </a:r>
          </a:p>
          <a:p>
            <a:pPr fontAlgn="auto" latinLnBrk="0"/>
            <a:r>
              <a:rPr lang="de-DE" sz="1400" dirty="0">
                <a:effectLst/>
              </a:rPr>
              <a:t>Media </a:t>
            </a:r>
            <a:r>
              <a:rPr lang="de-DE" sz="1400" dirty="0" err="1">
                <a:effectLst/>
              </a:rPr>
              <a:t>Reach</a:t>
            </a:r>
            <a:r>
              <a:rPr lang="de-DE" sz="1400" dirty="0">
                <a:effectLst/>
              </a:rPr>
              <a:t> Type10km, 1310nm, Singlemode fiber</a:t>
            </a:r>
          </a:p>
          <a:p>
            <a:pPr fontAlgn="auto" latinLnBrk="0"/>
            <a:r>
              <a:rPr lang="de-DE" sz="1400" dirty="0">
                <a:effectLst/>
              </a:rPr>
              <a:t>Protocol 1G Ethernet, 1G Fiber Channel, CPRI 2</a:t>
            </a:r>
          </a:p>
          <a:p>
            <a:endParaRPr lang="de-DE" sz="1400" kern="1200" dirty="0"/>
          </a:p>
          <a:p>
            <a:endParaRPr lang="de-DE" sz="1400" kern="1200" dirty="0"/>
          </a:p>
          <a:p>
            <a:r>
              <a:rPr lang="de-DE" sz="1400" u="sng" kern="1200" dirty="0">
                <a:solidFill>
                  <a:srgbClr val="0070C0"/>
                </a:solidFill>
              </a:rPr>
              <a:t>https://www.hubersuhner.com/en/shop/product/transceivers/pluggable-transceivers/1g-2-5g-6g-8g-10g/85210507/1g-sfp-lx </a:t>
            </a:r>
          </a:p>
          <a:p>
            <a:endParaRPr lang="de-DE" sz="1400" kern="1200" dirty="0"/>
          </a:p>
          <a:p>
            <a:pPr fontAlgn="auto"/>
            <a:r>
              <a:rPr lang="de-DE" sz="1400" b="1" i="0" dirty="0">
                <a:solidFill>
                  <a:schemeClr val="dk1"/>
                </a:solidFill>
                <a:effectLst/>
                <a:latin typeface="+mn-lt"/>
                <a:ea typeface="+mn-ea"/>
                <a:cs typeface="+mn-cs"/>
              </a:rPr>
              <a:t>Key </a:t>
            </a:r>
            <a:r>
              <a:rPr lang="de-DE" sz="1400" b="1" i="0" dirty="0" err="1">
                <a:solidFill>
                  <a:schemeClr val="dk1"/>
                </a:solidFill>
                <a:effectLst/>
                <a:latin typeface="+mn-lt"/>
                <a:ea typeface="+mn-ea"/>
                <a:cs typeface="+mn-cs"/>
              </a:rPr>
              <a:t>features</a:t>
            </a:r>
            <a:endParaRPr lang="de-DE" sz="1400" b="1" i="0" dirty="0">
              <a:solidFill>
                <a:schemeClr val="dk1"/>
              </a:solidFill>
              <a:effectLst/>
              <a:latin typeface="+mn-lt"/>
              <a:ea typeface="+mn-ea"/>
              <a:cs typeface="+mn-cs"/>
            </a:endParaRPr>
          </a:p>
          <a:p>
            <a:pPr fontAlgn="auto"/>
            <a:r>
              <a:rPr lang="de-DE" sz="1400" b="0" i="0" dirty="0">
                <a:solidFill>
                  <a:schemeClr val="dk1"/>
                </a:solidFill>
                <a:effectLst/>
                <a:latin typeface="+mn-lt"/>
                <a:ea typeface="+mn-ea"/>
                <a:cs typeface="+mn-cs"/>
              </a:rPr>
              <a:t> Multi-</a:t>
            </a:r>
            <a:r>
              <a:rPr lang="de-DE" sz="1400" b="0" i="0" dirty="0" err="1">
                <a:solidFill>
                  <a:schemeClr val="dk1"/>
                </a:solidFill>
                <a:effectLst/>
                <a:latin typeface="+mn-lt"/>
                <a:ea typeface="+mn-ea"/>
                <a:cs typeface="+mn-cs"/>
              </a:rPr>
              <a:t>protocol</a:t>
            </a:r>
            <a:r>
              <a:rPr lang="de-DE" sz="1400" b="0" i="0" dirty="0">
                <a:solidFill>
                  <a:schemeClr val="dk1"/>
                </a:solidFill>
                <a:effectLst/>
                <a:latin typeface="+mn-lt"/>
                <a:ea typeface="+mn-ea"/>
                <a:cs typeface="+mn-cs"/>
              </a:rPr>
              <a:t> support</a:t>
            </a:r>
          </a:p>
          <a:p>
            <a:pPr fontAlgn="auto"/>
            <a:r>
              <a:rPr lang="de-DE" sz="1400" b="0" i="0" dirty="0">
                <a:solidFill>
                  <a:schemeClr val="dk1"/>
                </a:solidFill>
                <a:effectLst/>
                <a:latin typeface="+mn-lt"/>
                <a:ea typeface="+mn-ea"/>
                <a:cs typeface="+mn-cs"/>
              </a:rPr>
              <a:t> Data rate 125 Mbps and 1.0625...1.25 </a:t>
            </a:r>
            <a:r>
              <a:rPr lang="de-DE" sz="1400" b="0" i="0" dirty="0" err="1">
                <a:solidFill>
                  <a:schemeClr val="dk1"/>
                </a:solidFill>
                <a:effectLst/>
                <a:latin typeface="+mn-lt"/>
                <a:ea typeface="+mn-ea"/>
                <a:cs typeface="+mn-cs"/>
              </a:rPr>
              <a:t>Gbps</a:t>
            </a:r>
            <a:endParaRPr lang="de-DE" sz="1400" b="0" i="0" dirty="0">
              <a:solidFill>
                <a:schemeClr val="dk1"/>
              </a:solidFill>
              <a:effectLst/>
              <a:latin typeface="+mn-lt"/>
              <a:ea typeface="+mn-ea"/>
              <a:cs typeface="+mn-cs"/>
            </a:endParaRPr>
          </a:p>
          <a:p>
            <a:pPr fontAlgn="auto"/>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Reach</a:t>
            </a:r>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up</a:t>
            </a:r>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to</a:t>
            </a:r>
            <a:r>
              <a:rPr lang="de-DE" sz="1400" b="0" i="0" dirty="0">
                <a:solidFill>
                  <a:schemeClr val="dk1"/>
                </a:solidFill>
                <a:effectLst/>
                <a:latin typeface="+mn-lt"/>
                <a:ea typeface="+mn-ea"/>
                <a:cs typeface="+mn-cs"/>
              </a:rPr>
              <a:t> 10km</a:t>
            </a:r>
          </a:p>
          <a:p>
            <a:pPr fontAlgn="auto"/>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Wavelength</a:t>
            </a:r>
            <a:r>
              <a:rPr lang="de-DE" sz="1400" b="0" i="0" dirty="0">
                <a:solidFill>
                  <a:schemeClr val="dk1"/>
                </a:solidFill>
                <a:effectLst/>
                <a:latin typeface="+mn-lt"/>
                <a:ea typeface="+mn-ea"/>
                <a:cs typeface="+mn-cs"/>
              </a:rPr>
              <a:t> 1310nm</a:t>
            </a:r>
          </a:p>
          <a:p>
            <a:pPr fontAlgn="auto"/>
            <a:r>
              <a:rPr lang="de-DE" sz="1400" b="0" i="0" dirty="0">
                <a:solidFill>
                  <a:schemeClr val="dk1"/>
                </a:solidFill>
                <a:effectLst/>
                <a:latin typeface="+mn-lt"/>
                <a:ea typeface="+mn-ea"/>
                <a:cs typeface="+mn-cs"/>
              </a:rPr>
              <a:t> LC/PC </a:t>
            </a:r>
            <a:r>
              <a:rPr lang="de-DE" sz="1400" b="0" i="0" dirty="0" err="1">
                <a:solidFill>
                  <a:schemeClr val="dk1"/>
                </a:solidFill>
                <a:effectLst/>
                <a:latin typeface="+mn-lt"/>
                <a:ea typeface="+mn-ea"/>
                <a:cs typeface="+mn-cs"/>
              </a:rPr>
              <a:t>duplex</a:t>
            </a:r>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connector</a:t>
            </a:r>
            <a:endParaRPr lang="de-DE" sz="1400" b="0" i="0" dirty="0">
              <a:solidFill>
                <a:schemeClr val="dk1"/>
              </a:solidFill>
              <a:effectLst/>
              <a:latin typeface="+mn-lt"/>
              <a:ea typeface="+mn-ea"/>
              <a:cs typeface="+mn-cs"/>
            </a:endParaRPr>
          </a:p>
          <a:p>
            <a:pPr fontAlgn="auto"/>
            <a:r>
              <a:rPr lang="de-DE" sz="1400" b="0" i="0" dirty="0">
                <a:solidFill>
                  <a:schemeClr val="dk1"/>
                </a:solidFill>
                <a:effectLst/>
                <a:latin typeface="+mn-lt"/>
                <a:ea typeface="+mn-ea"/>
                <a:cs typeface="+mn-cs"/>
              </a:rPr>
              <a:t> Singlemode fiber</a:t>
            </a:r>
          </a:p>
          <a:p>
            <a:pPr fontAlgn="auto"/>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Temp</a:t>
            </a:r>
            <a:r>
              <a:rPr lang="de-DE" sz="1400" b="0" i="0" dirty="0">
                <a:solidFill>
                  <a:schemeClr val="dk1"/>
                </a:solidFill>
                <a:effectLst/>
                <a:latin typeface="+mn-lt"/>
                <a:ea typeface="+mn-ea"/>
                <a:cs typeface="+mn-cs"/>
              </a:rPr>
              <a:t>. </a:t>
            </a:r>
            <a:r>
              <a:rPr lang="de-DE" sz="1400" b="0" i="0" dirty="0" err="1">
                <a:solidFill>
                  <a:schemeClr val="dk1"/>
                </a:solidFill>
                <a:effectLst/>
                <a:latin typeface="+mn-lt"/>
                <a:ea typeface="+mn-ea"/>
                <a:cs typeface="+mn-cs"/>
              </a:rPr>
              <a:t>range</a:t>
            </a:r>
            <a:r>
              <a:rPr lang="de-DE" sz="1400" b="0" i="0" dirty="0">
                <a:solidFill>
                  <a:schemeClr val="dk1"/>
                </a:solidFill>
                <a:effectLst/>
                <a:latin typeface="+mn-lt"/>
                <a:ea typeface="+mn-ea"/>
                <a:cs typeface="+mn-cs"/>
              </a:rPr>
              <a:t> 0 ... 70°C</a:t>
            </a:r>
          </a:p>
          <a:p>
            <a:pPr fontAlgn="auto"/>
            <a:r>
              <a:rPr lang="de-DE" sz="1400" b="0" i="0" dirty="0">
                <a:solidFill>
                  <a:schemeClr val="dk1"/>
                </a:solidFill>
                <a:effectLst/>
                <a:latin typeface="+mn-lt"/>
                <a:ea typeface="+mn-ea"/>
                <a:cs typeface="+mn-cs"/>
              </a:rPr>
              <a:t> Link </a:t>
            </a:r>
            <a:r>
              <a:rPr lang="de-DE" sz="1400" b="0" i="0" dirty="0" err="1">
                <a:solidFill>
                  <a:schemeClr val="dk1"/>
                </a:solidFill>
                <a:effectLst/>
                <a:latin typeface="+mn-lt"/>
                <a:ea typeface="+mn-ea"/>
                <a:cs typeface="+mn-cs"/>
              </a:rPr>
              <a:t>budget</a:t>
            </a:r>
            <a:r>
              <a:rPr lang="de-DE" sz="1400" b="0" i="0" dirty="0">
                <a:solidFill>
                  <a:schemeClr val="dk1"/>
                </a:solidFill>
                <a:effectLst/>
                <a:latin typeface="+mn-lt"/>
                <a:ea typeface="+mn-ea"/>
                <a:cs typeface="+mn-cs"/>
              </a:rPr>
              <a:t> at least 11 dB</a:t>
            </a:r>
          </a:p>
          <a:p>
            <a:pPr fontAlgn="auto"/>
            <a:r>
              <a:rPr lang="de-DE" sz="1400" b="0" i="0" dirty="0">
                <a:solidFill>
                  <a:schemeClr val="dk1"/>
                </a:solidFill>
                <a:effectLst/>
                <a:latin typeface="+mn-lt"/>
                <a:ea typeface="+mn-ea"/>
                <a:cs typeface="+mn-cs"/>
              </a:rPr>
              <a:t> </a:t>
            </a:r>
            <a:r>
              <a:rPr lang="de-DE" sz="1400" b="1" i="0" dirty="0">
                <a:solidFill>
                  <a:srgbClr val="FF0000"/>
                </a:solidFill>
                <a:effectLst/>
                <a:latin typeface="+mn-lt"/>
                <a:ea typeface="+mn-ea"/>
                <a:cs typeface="+mn-cs"/>
              </a:rPr>
              <a:t>Power </a:t>
            </a:r>
            <a:r>
              <a:rPr lang="de-DE" sz="1400" b="1" i="0" dirty="0" err="1">
                <a:solidFill>
                  <a:srgbClr val="FF0000"/>
                </a:solidFill>
                <a:effectLst/>
                <a:latin typeface="+mn-lt"/>
                <a:ea typeface="+mn-ea"/>
                <a:cs typeface="+mn-cs"/>
              </a:rPr>
              <a:t>consumption</a:t>
            </a:r>
            <a:r>
              <a:rPr lang="de-DE" sz="1400" b="1" i="0" dirty="0">
                <a:solidFill>
                  <a:srgbClr val="FF0000"/>
                </a:solidFill>
                <a:effectLst/>
                <a:latin typeface="+mn-lt"/>
                <a:ea typeface="+mn-ea"/>
                <a:cs typeface="+mn-cs"/>
              </a:rPr>
              <a:t> &lt; 1 W</a:t>
            </a:r>
          </a:p>
          <a:p>
            <a:endParaRPr lang="de-DE" kern="1200" dirty="0"/>
          </a:p>
        </p:txBody>
      </p:sp>
      <p:cxnSp>
        <p:nvCxnSpPr>
          <p:cNvPr id="4" name="Gerader Verbinder 3">
            <a:extLst>
              <a:ext uri="{FF2B5EF4-FFF2-40B4-BE49-F238E27FC236}">
                <a16:creationId xmlns:a16="http://schemas.microsoft.com/office/drawing/2014/main" id="{6A2B990B-788A-17B2-1B37-D97BF96ABE84}"/>
              </a:ext>
            </a:extLst>
          </p:cNvPr>
          <p:cNvCxnSpPr>
            <a:cxnSpLocks/>
          </p:cNvCxnSpPr>
          <p:nvPr/>
        </p:nvCxnSpPr>
        <p:spPr>
          <a:xfrm>
            <a:off x="5460382" y="1840174"/>
            <a:ext cx="0" cy="28831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048D46A-4A39-C3AC-C62E-4453CFA831A1}"/>
              </a:ext>
            </a:extLst>
          </p:cNvPr>
          <p:cNvSpPr txBox="1"/>
          <p:nvPr/>
        </p:nvSpPr>
        <p:spPr>
          <a:xfrm>
            <a:off x="2981517" y="3281744"/>
            <a:ext cx="1982612" cy="1256973"/>
          </a:xfrm>
          <a:prstGeom prst="rect">
            <a:avLst/>
          </a:prstGeom>
          <a:noFill/>
        </p:spPr>
        <p:txBody>
          <a:bodyPr wrap="square" lIns="0" tIns="0" rIns="0" bIns="0" rtlCol="0" anchor="t">
            <a:noAutofit/>
          </a:bodyPr>
          <a:lstStyle/>
          <a:p>
            <a:r>
              <a:rPr lang="en-US" b="1" dirty="0"/>
              <a:t>97% of products consume less than 50% of specified power</a:t>
            </a:r>
            <a:endParaRPr lang="de-DE" sz="1600" dirty="0"/>
          </a:p>
        </p:txBody>
      </p:sp>
      <p:pic>
        <p:nvPicPr>
          <p:cNvPr id="14" name="Grafik 13">
            <a:extLst>
              <a:ext uri="{FF2B5EF4-FFF2-40B4-BE49-F238E27FC236}">
                <a16:creationId xmlns:a16="http://schemas.microsoft.com/office/drawing/2014/main" id="{A31F2E2D-C1E0-FCB3-714D-154C6C26D9D8}"/>
              </a:ext>
            </a:extLst>
          </p:cNvPr>
          <p:cNvPicPr>
            <a:picLocks noChangeAspect="1"/>
          </p:cNvPicPr>
          <p:nvPr/>
        </p:nvPicPr>
        <p:blipFill>
          <a:blip r:embed="rId3"/>
          <a:stretch>
            <a:fillRect/>
          </a:stretch>
        </p:blipFill>
        <p:spPr>
          <a:xfrm>
            <a:off x="9767823" y="4983962"/>
            <a:ext cx="2496919" cy="1371385"/>
          </a:xfrm>
          <a:prstGeom prst="rect">
            <a:avLst/>
          </a:prstGeom>
        </p:spPr>
      </p:pic>
      <p:sp>
        <p:nvSpPr>
          <p:cNvPr id="7" name="Textfeld 6">
            <a:extLst>
              <a:ext uri="{FF2B5EF4-FFF2-40B4-BE49-F238E27FC236}">
                <a16:creationId xmlns:a16="http://schemas.microsoft.com/office/drawing/2014/main" id="{EC0EF7FE-A573-13D3-BDBC-B010308EEA49}"/>
              </a:ext>
            </a:extLst>
          </p:cNvPr>
          <p:cNvSpPr txBox="1"/>
          <p:nvPr/>
        </p:nvSpPr>
        <p:spPr>
          <a:xfrm>
            <a:off x="2649034" y="1123942"/>
            <a:ext cx="4221118" cy="279034"/>
          </a:xfrm>
          <a:prstGeom prst="rect">
            <a:avLst/>
          </a:prstGeom>
          <a:noFill/>
        </p:spPr>
        <p:txBody>
          <a:bodyPr wrap="square" lIns="0" tIns="0" rIns="0" bIns="0" rtlCol="0" anchor="t">
            <a:noAutofit/>
          </a:bodyPr>
          <a:lstStyle/>
          <a:p>
            <a:r>
              <a:rPr lang="en-US" b="1" dirty="0"/>
              <a:t>Example 1G LX SFP</a:t>
            </a:r>
            <a:endParaRPr lang="de-DE" b="1" dirty="0"/>
          </a:p>
        </p:txBody>
      </p:sp>
      <p:sp>
        <p:nvSpPr>
          <p:cNvPr id="3" name="Fußzeilenplatzhalter 10">
            <a:extLst>
              <a:ext uri="{FF2B5EF4-FFF2-40B4-BE49-F238E27FC236}">
                <a16:creationId xmlns:a16="http://schemas.microsoft.com/office/drawing/2014/main" id="{CD5021B0-4D2E-3571-E3DC-FB54C064EFA2}"/>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422047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B69A-A665-9E76-1822-37EA4CF2A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37A48-5AEA-DFD5-9FA3-FB9C38FDC945}"/>
              </a:ext>
            </a:extLst>
          </p:cNvPr>
          <p:cNvSpPr>
            <a:spLocks noGrp="1"/>
          </p:cNvSpPr>
          <p:nvPr>
            <p:ph type="title"/>
          </p:nvPr>
        </p:nvSpPr>
        <p:spPr>
          <a:xfrm>
            <a:off x="550862" y="601200"/>
            <a:ext cx="11403449" cy="819904"/>
          </a:xfrm>
        </p:spPr>
        <p:txBody>
          <a:bodyPr/>
          <a:lstStyle/>
          <a:p>
            <a:r>
              <a:rPr lang="en-US" dirty="0"/>
              <a:t>TRX Power Consumption: Influence of Case Temperature </a:t>
            </a:r>
          </a:p>
        </p:txBody>
      </p:sp>
      <p:sp>
        <p:nvSpPr>
          <p:cNvPr id="5" name="Foliennummernplatzhalter 4">
            <a:extLst>
              <a:ext uri="{FF2B5EF4-FFF2-40B4-BE49-F238E27FC236}">
                <a16:creationId xmlns:a16="http://schemas.microsoft.com/office/drawing/2014/main" id="{FBD07458-E82A-50AE-ADC6-408B40DFBB4A}"/>
              </a:ext>
            </a:extLst>
          </p:cNvPr>
          <p:cNvSpPr>
            <a:spLocks noGrp="1"/>
          </p:cNvSpPr>
          <p:nvPr>
            <p:ph type="sldNum" sz="quarter" idx="12"/>
          </p:nvPr>
        </p:nvSpPr>
        <p:spPr/>
        <p:txBody>
          <a:bodyPr/>
          <a:lstStyle/>
          <a:p>
            <a:fld id="{2E5F7249-32CE-4E76-B16D-5DB22D21C1F1}" type="slidenum">
              <a:rPr lang="en-US" smtClean="0"/>
              <a:t>12</a:t>
            </a:fld>
            <a:endParaRPr lang="en-US" dirty="0"/>
          </a:p>
        </p:txBody>
      </p:sp>
      <p:sp>
        <p:nvSpPr>
          <p:cNvPr id="8" name="Textfeld 7">
            <a:extLst>
              <a:ext uri="{FF2B5EF4-FFF2-40B4-BE49-F238E27FC236}">
                <a16:creationId xmlns:a16="http://schemas.microsoft.com/office/drawing/2014/main" id="{3E22B2FA-4DAC-2F05-A97B-DE12C74CD209}"/>
              </a:ext>
            </a:extLst>
          </p:cNvPr>
          <p:cNvSpPr txBox="1"/>
          <p:nvPr/>
        </p:nvSpPr>
        <p:spPr>
          <a:xfrm>
            <a:off x="7599406" y="1148431"/>
            <a:ext cx="4221118" cy="2280570"/>
          </a:xfrm>
          <a:prstGeom prst="rect">
            <a:avLst/>
          </a:prstGeom>
          <a:noFill/>
        </p:spPr>
        <p:txBody>
          <a:bodyPr wrap="square" lIns="0" tIns="0" rIns="0" bIns="0" rtlCol="0" anchor="t">
            <a:noAutofit/>
          </a:bodyPr>
          <a:lstStyle/>
          <a:p>
            <a:pPr marL="285750" indent="-285750">
              <a:buFont typeface="Arial" panose="020B0604020202020204" pitchFamily="34" charset="0"/>
              <a:buChar char="•"/>
            </a:pPr>
            <a:r>
              <a:rPr lang="en-US" dirty="0"/>
              <a:t>Power Consumption of Client &amp; Line TRX at 1 &amp; 10Gig </a:t>
            </a:r>
            <a:r>
              <a:rPr lang="en-US" b="1" dirty="0"/>
              <a:t>highly depending on case temperature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But always only a fraction of data sheet values</a:t>
            </a:r>
            <a:endParaRPr lang="de-DE" dirty="0"/>
          </a:p>
        </p:txBody>
      </p:sp>
      <p:pic>
        <p:nvPicPr>
          <p:cNvPr id="7" name="Grafik 6">
            <a:extLst>
              <a:ext uri="{FF2B5EF4-FFF2-40B4-BE49-F238E27FC236}">
                <a16:creationId xmlns:a16="http://schemas.microsoft.com/office/drawing/2014/main" id="{4204996C-DB87-4BB4-8982-51148B482983}"/>
              </a:ext>
            </a:extLst>
          </p:cNvPr>
          <p:cNvPicPr>
            <a:picLocks noChangeAspect="1"/>
          </p:cNvPicPr>
          <p:nvPr/>
        </p:nvPicPr>
        <p:blipFill>
          <a:blip r:embed="rId2"/>
          <a:stretch>
            <a:fillRect/>
          </a:stretch>
        </p:blipFill>
        <p:spPr>
          <a:xfrm>
            <a:off x="550862" y="1148430"/>
            <a:ext cx="6755949" cy="5108370"/>
          </a:xfrm>
          <a:prstGeom prst="rect">
            <a:avLst/>
          </a:prstGeom>
        </p:spPr>
      </p:pic>
      <p:pic>
        <p:nvPicPr>
          <p:cNvPr id="11" name="Grafik 10">
            <a:extLst>
              <a:ext uri="{FF2B5EF4-FFF2-40B4-BE49-F238E27FC236}">
                <a16:creationId xmlns:a16="http://schemas.microsoft.com/office/drawing/2014/main" id="{91D1E0DD-B7AE-AD61-CA77-2BA4CF6C3651}"/>
              </a:ext>
            </a:extLst>
          </p:cNvPr>
          <p:cNvPicPr>
            <a:picLocks noChangeAspect="1"/>
          </p:cNvPicPr>
          <p:nvPr/>
        </p:nvPicPr>
        <p:blipFill>
          <a:blip r:embed="rId3"/>
          <a:stretch>
            <a:fillRect/>
          </a:stretch>
        </p:blipFill>
        <p:spPr>
          <a:xfrm>
            <a:off x="7599406" y="2837615"/>
            <a:ext cx="4045115" cy="2221702"/>
          </a:xfrm>
          <a:prstGeom prst="rect">
            <a:avLst/>
          </a:prstGeom>
        </p:spPr>
      </p:pic>
      <p:sp>
        <p:nvSpPr>
          <p:cNvPr id="12" name="Content Placeholder 2">
            <a:extLst>
              <a:ext uri="{FF2B5EF4-FFF2-40B4-BE49-F238E27FC236}">
                <a16:creationId xmlns:a16="http://schemas.microsoft.com/office/drawing/2014/main" id="{9398DC4C-9073-C194-97B9-07B30D1132E1}"/>
              </a:ext>
            </a:extLst>
          </p:cNvPr>
          <p:cNvSpPr txBox="1">
            <a:spLocks/>
          </p:cNvSpPr>
          <p:nvPr/>
        </p:nvSpPr>
        <p:spPr>
          <a:xfrm>
            <a:off x="7599406" y="5377325"/>
            <a:ext cx="4221118" cy="480016"/>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t>Note: example TRX is </a:t>
            </a:r>
            <a:r>
              <a:rPr lang="en-US" sz="1400" i="1" dirty="0" err="1"/>
              <a:t>Huber+Suhner</a:t>
            </a:r>
            <a:r>
              <a:rPr lang="en-US" sz="1400" i="1" dirty="0"/>
              <a:t> CUBO TRX. However, underlying data used in this model originates from ca. 10 manufacturers. Shown values are average values over multiple makers, however, are mostly anyway identical</a:t>
            </a:r>
          </a:p>
        </p:txBody>
      </p:sp>
      <p:sp>
        <p:nvSpPr>
          <p:cNvPr id="3" name="Fußzeilenplatzhalter 10">
            <a:extLst>
              <a:ext uri="{FF2B5EF4-FFF2-40B4-BE49-F238E27FC236}">
                <a16:creationId xmlns:a16="http://schemas.microsoft.com/office/drawing/2014/main" id="{3E507174-BDB2-7203-78D1-A6FCE7A67142}"/>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69242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27EF-FC18-B000-A6FB-C6CC9B90C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10AC6-F828-595A-860A-177F57F9ED8F}"/>
              </a:ext>
            </a:extLst>
          </p:cNvPr>
          <p:cNvSpPr>
            <a:spLocks noGrp="1"/>
          </p:cNvSpPr>
          <p:nvPr>
            <p:ph type="title"/>
          </p:nvPr>
        </p:nvSpPr>
        <p:spPr>
          <a:xfrm>
            <a:off x="550863" y="601200"/>
            <a:ext cx="10379992" cy="819904"/>
          </a:xfrm>
        </p:spPr>
        <p:txBody>
          <a:bodyPr/>
          <a:lstStyle/>
          <a:p>
            <a:r>
              <a:rPr lang="en-US" dirty="0"/>
              <a:t>Device Power Consumption per Data Sheet – Transceivers (100-400Gig)</a:t>
            </a:r>
          </a:p>
        </p:txBody>
      </p:sp>
      <p:sp>
        <p:nvSpPr>
          <p:cNvPr id="3" name="Content Placeholder 2">
            <a:extLst>
              <a:ext uri="{FF2B5EF4-FFF2-40B4-BE49-F238E27FC236}">
                <a16:creationId xmlns:a16="http://schemas.microsoft.com/office/drawing/2014/main" id="{C7E032C1-E51C-6DDA-B429-99B8B9BD8850}"/>
              </a:ext>
            </a:extLst>
          </p:cNvPr>
          <p:cNvSpPr>
            <a:spLocks noGrp="1"/>
          </p:cNvSpPr>
          <p:nvPr>
            <p:ph idx="1"/>
          </p:nvPr>
        </p:nvSpPr>
        <p:spPr>
          <a:xfrm>
            <a:off x="6093575" y="1204745"/>
            <a:ext cx="5045072" cy="2385743"/>
          </a:xfrm>
        </p:spPr>
        <p:txBody>
          <a:bodyPr/>
          <a:lstStyle/>
          <a:p>
            <a:pPr marL="0" indent="0">
              <a:buNone/>
            </a:pPr>
            <a:r>
              <a:rPr lang="en-US" dirty="0"/>
              <a:t>Power Consumption:</a:t>
            </a:r>
          </a:p>
          <a:p>
            <a:r>
              <a:rPr lang="en-US" dirty="0"/>
              <a:t>Very dependent on data rate!</a:t>
            </a:r>
          </a:p>
          <a:p>
            <a:r>
              <a:rPr lang="en-US" dirty="0"/>
              <a:t>Different product designs can make a difference</a:t>
            </a:r>
          </a:p>
          <a:p>
            <a:r>
              <a:rPr lang="en-US" dirty="0"/>
              <a:t>Main driver is </a:t>
            </a:r>
            <a:r>
              <a:rPr lang="en-US" b="1" dirty="0"/>
              <a:t>modulation</a:t>
            </a:r>
            <a:r>
              <a:rPr lang="en-US" dirty="0"/>
              <a:t> technology, i.e. “</a:t>
            </a:r>
            <a:r>
              <a:rPr lang="en-US" sz="2400" b="1" dirty="0"/>
              <a:t>Direct Detect” vs. “Coherent</a:t>
            </a:r>
            <a:r>
              <a:rPr lang="en-US" b="1" dirty="0"/>
              <a:t>”</a:t>
            </a:r>
          </a:p>
          <a:p>
            <a:r>
              <a:rPr lang="en-US" dirty="0">
                <a:highlight>
                  <a:srgbClr val="FFFF00"/>
                </a:highlight>
              </a:rPr>
              <a:t>Importance of CAUI for ≥100G  </a:t>
            </a:r>
          </a:p>
        </p:txBody>
      </p:sp>
      <p:sp>
        <p:nvSpPr>
          <p:cNvPr id="5" name="Foliennummernplatzhalter 4">
            <a:extLst>
              <a:ext uri="{FF2B5EF4-FFF2-40B4-BE49-F238E27FC236}">
                <a16:creationId xmlns:a16="http://schemas.microsoft.com/office/drawing/2014/main" id="{0AE6DF8D-BCF5-55A5-DD7F-C373BBEC6989}"/>
              </a:ext>
            </a:extLst>
          </p:cNvPr>
          <p:cNvSpPr>
            <a:spLocks noGrp="1"/>
          </p:cNvSpPr>
          <p:nvPr>
            <p:ph type="sldNum" sz="quarter" idx="12"/>
          </p:nvPr>
        </p:nvSpPr>
        <p:spPr/>
        <p:txBody>
          <a:bodyPr/>
          <a:lstStyle/>
          <a:p>
            <a:fld id="{C36EA03E-8575-4ACF-B1CC-62ABE161FA55}" type="slidenum">
              <a:rPr lang="en-US" smtClean="0"/>
              <a:t>13</a:t>
            </a:fld>
            <a:endParaRPr lang="en-US" dirty="0"/>
          </a:p>
        </p:txBody>
      </p:sp>
      <p:pic>
        <p:nvPicPr>
          <p:cNvPr id="17" name="Grafik 16">
            <a:extLst>
              <a:ext uri="{FF2B5EF4-FFF2-40B4-BE49-F238E27FC236}">
                <a16:creationId xmlns:a16="http://schemas.microsoft.com/office/drawing/2014/main" id="{05FA4137-B17E-523E-0F38-BE6C721B1D89}"/>
              </a:ext>
            </a:extLst>
          </p:cNvPr>
          <p:cNvPicPr>
            <a:picLocks noChangeAspect="1"/>
          </p:cNvPicPr>
          <p:nvPr/>
        </p:nvPicPr>
        <p:blipFill>
          <a:blip r:embed="rId2"/>
          <a:stretch>
            <a:fillRect/>
          </a:stretch>
        </p:blipFill>
        <p:spPr>
          <a:xfrm>
            <a:off x="550863" y="5815109"/>
            <a:ext cx="2118360" cy="518160"/>
          </a:xfrm>
          <a:prstGeom prst="rect">
            <a:avLst/>
          </a:prstGeom>
        </p:spPr>
      </p:pic>
      <p:pic>
        <p:nvPicPr>
          <p:cNvPr id="18" name="Grafik 17">
            <a:extLst>
              <a:ext uri="{FF2B5EF4-FFF2-40B4-BE49-F238E27FC236}">
                <a16:creationId xmlns:a16="http://schemas.microsoft.com/office/drawing/2014/main" id="{9167D6B8-0C19-A0BC-8678-7DFFDD70AE27}"/>
              </a:ext>
            </a:extLst>
          </p:cNvPr>
          <p:cNvPicPr>
            <a:picLocks noChangeAspect="1"/>
          </p:cNvPicPr>
          <p:nvPr/>
        </p:nvPicPr>
        <p:blipFill>
          <a:blip r:embed="rId3"/>
          <a:stretch>
            <a:fillRect/>
          </a:stretch>
        </p:blipFill>
        <p:spPr>
          <a:xfrm>
            <a:off x="550863" y="1204745"/>
            <a:ext cx="5045072" cy="4331988"/>
          </a:xfrm>
          <a:prstGeom prst="rect">
            <a:avLst/>
          </a:prstGeom>
        </p:spPr>
      </p:pic>
      <p:pic>
        <p:nvPicPr>
          <p:cNvPr id="9" name="Grafik 8">
            <a:extLst>
              <a:ext uri="{FF2B5EF4-FFF2-40B4-BE49-F238E27FC236}">
                <a16:creationId xmlns:a16="http://schemas.microsoft.com/office/drawing/2014/main" id="{5DB9789C-F66C-D279-6EE6-9E8F5D3ED54D}"/>
              </a:ext>
            </a:extLst>
          </p:cNvPr>
          <p:cNvPicPr>
            <a:picLocks noChangeAspect="1"/>
          </p:cNvPicPr>
          <p:nvPr/>
        </p:nvPicPr>
        <p:blipFill>
          <a:blip r:embed="rId4"/>
          <a:stretch>
            <a:fillRect/>
          </a:stretch>
        </p:blipFill>
        <p:spPr>
          <a:xfrm>
            <a:off x="6452235" y="3057064"/>
            <a:ext cx="4215052" cy="2315036"/>
          </a:xfrm>
          <a:prstGeom prst="rect">
            <a:avLst/>
          </a:prstGeom>
        </p:spPr>
      </p:pic>
      <p:sp>
        <p:nvSpPr>
          <p:cNvPr id="4" name="Rechteck 3">
            <a:extLst>
              <a:ext uri="{FF2B5EF4-FFF2-40B4-BE49-F238E27FC236}">
                <a16:creationId xmlns:a16="http://schemas.microsoft.com/office/drawing/2014/main" id="{DCA52345-5350-1D0B-5DC8-B59884D1770E}"/>
              </a:ext>
            </a:extLst>
          </p:cNvPr>
          <p:cNvSpPr/>
          <p:nvPr/>
        </p:nvSpPr>
        <p:spPr>
          <a:xfrm>
            <a:off x="4819135" y="3941805"/>
            <a:ext cx="494270" cy="4015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6" name="Fußzeilenplatzhalter 10">
            <a:extLst>
              <a:ext uri="{FF2B5EF4-FFF2-40B4-BE49-F238E27FC236}">
                <a16:creationId xmlns:a16="http://schemas.microsoft.com/office/drawing/2014/main" id="{257BCA1D-3A35-5F77-A168-E36EDA4CC6D7}"/>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
        <p:nvSpPr>
          <p:cNvPr id="7" name="Content Placeholder 2">
            <a:extLst>
              <a:ext uri="{FF2B5EF4-FFF2-40B4-BE49-F238E27FC236}">
                <a16:creationId xmlns:a16="http://schemas.microsoft.com/office/drawing/2014/main" id="{7AEBED3B-BEA6-5708-DE83-C87847337619}"/>
              </a:ext>
            </a:extLst>
          </p:cNvPr>
          <p:cNvSpPr txBox="1">
            <a:spLocks/>
          </p:cNvSpPr>
          <p:nvPr/>
        </p:nvSpPr>
        <p:spPr>
          <a:xfrm>
            <a:off x="7302469" y="5335093"/>
            <a:ext cx="4221118" cy="480016"/>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gn="ctr">
              <a:buFont typeface="Arial" panose="020B0604020202020204" pitchFamily="34" charset="0"/>
              <a:buNone/>
            </a:pPr>
            <a:r>
              <a:rPr lang="en-US" sz="1400" i="1" dirty="0"/>
              <a:t>Note: example TRX is </a:t>
            </a:r>
            <a:r>
              <a:rPr lang="en-US" sz="1400" i="1" dirty="0" err="1"/>
              <a:t>Huber+Suhner</a:t>
            </a:r>
            <a:r>
              <a:rPr lang="en-US" sz="1400" i="1" dirty="0"/>
              <a:t> CUBO TRX. However, underlying data used in this model originates from ca. 10 manufacturers. Shown values are average values over multiple makers, however, are mostly anyway identical</a:t>
            </a:r>
          </a:p>
        </p:txBody>
      </p:sp>
    </p:spTree>
    <p:extLst>
      <p:ext uri="{BB962C8B-B14F-4D97-AF65-F5344CB8AC3E}">
        <p14:creationId xmlns:p14="http://schemas.microsoft.com/office/powerpoint/2010/main" val="50375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7D354-8F1C-DAF3-86DF-91F77B959F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4904BC-DE3C-256F-C168-39EB4F61650B}"/>
              </a:ext>
            </a:extLst>
          </p:cNvPr>
          <p:cNvSpPr>
            <a:spLocks noGrp="1"/>
          </p:cNvSpPr>
          <p:nvPr>
            <p:ph type="title"/>
          </p:nvPr>
        </p:nvSpPr>
        <p:spPr>
          <a:xfrm>
            <a:off x="550800" y="601200"/>
            <a:ext cx="9683706" cy="819904"/>
          </a:xfrm>
        </p:spPr>
        <p:txBody>
          <a:bodyPr/>
          <a:lstStyle/>
          <a:p>
            <a:r>
              <a:rPr lang="en-US" dirty="0"/>
              <a:t>Direct Detect vs. Coherent TRX: Main Difference are the  Receivers</a:t>
            </a:r>
          </a:p>
        </p:txBody>
      </p:sp>
      <p:sp>
        <p:nvSpPr>
          <p:cNvPr id="5" name="Foliennummernplatzhalter 4">
            <a:extLst>
              <a:ext uri="{FF2B5EF4-FFF2-40B4-BE49-F238E27FC236}">
                <a16:creationId xmlns:a16="http://schemas.microsoft.com/office/drawing/2014/main" id="{2D6035CD-5F12-DDAE-9F0E-8BA6AE508714}"/>
              </a:ext>
            </a:extLst>
          </p:cNvPr>
          <p:cNvSpPr>
            <a:spLocks noGrp="1"/>
          </p:cNvSpPr>
          <p:nvPr>
            <p:ph type="sldNum" sz="quarter" idx="12"/>
          </p:nvPr>
        </p:nvSpPr>
        <p:spPr/>
        <p:txBody>
          <a:bodyPr/>
          <a:lstStyle/>
          <a:p>
            <a:fld id="{BF38E758-77BD-4D23-9A6C-4DC336ED870F}" type="slidenum">
              <a:rPr lang="en-US" smtClean="0"/>
              <a:t>14</a:t>
            </a:fld>
            <a:endParaRPr lang="en-US" dirty="0"/>
          </a:p>
        </p:txBody>
      </p:sp>
      <p:pic>
        <p:nvPicPr>
          <p:cNvPr id="4" name="Grafik 3">
            <a:extLst>
              <a:ext uri="{FF2B5EF4-FFF2-40B4-BE49-F238E27FC236}">
                <a16:creationId xmlns:a16="http://schemas.microsoft.com/office/drawing/2014/main" id="{FEFB95B7-4240-6A7F-0F3F-D4B760274090}"/>
              </a:ext>
            </a:extLst>
          </p:cNvPr>
          <p:cNvPicPr>
            <a:picLocks noChangeAspect="1"/>
          </p:cNvPicPr>
          <p:nvPr/>
        </p:nvPicPr>
        <p:blipFill>
          <a:blip r:embed="rId2"/>
          <a:stretch>
            <a:fillRect/>
          </a:stretch>
        </p:blipFill>
        <p:spPr>
          <a:xfrm>
            <a:off x="550800" y="1369178"/>
            <a:ext cx="7139501" cy="1145799"/>
          </a:xfrm>
          <a:prstGeom prst="rect">
            <a:avLst/>
          </a:prstGeom>
        </p:spPr>
      </p:pic>
      <p:pic>
        <p:nvPicPr>
          <p:cNvPr id="118" name="Grafik 117">
            <a:extLst>
              <a:ext uri="{FF2B5EF4-FFF2-40B4-BE49-F238E27FC236}">
                <a16:creationId xmlns:a16="http://schemas.microsoft.com/office/drawing/2014/main" id="{8D8C32B9-7618-1B95-271F-F840CA7EB05D}"/>
              </a:ext>
            </a:extLst>
          </p:cNvPr>
          <p:cNvPicPr>
            <a:picLocks noChangeAspect="1"/>
          </p:cNvPicPr>
          <p:nvPr/>
        </p:nvPicPr>
        <p:blipFill>
          <a:blip r:embed="rId3"/>
          <a:stretch>
            <a:fillRect/>
          </a:stretch>
        </p:blipFill>
        <p:spPr>
          <a:xfrm>
            <a:off x="550862" y="3142197"/>
            <a:ext cx="7336388" cy="2080584"/>
          </a:xfrm>
          <a:prstGeom prst="rect">
            <a:avLst/>
          </a:prstGeom>
        </p:spPr>
      </p:pic>
      <p:sp>
        <p:nvSpPr>
          <p:cNvPr id="120" name="Textfeld 119">
            <a:extLst>
              <a:ext uri="{FF2B5EF4-FFF2-40B4-BE49-F238E27FC236}">
                <a16:creationId xmlns:a16="http://schemas.microsoft.com/office/drawing/2014/main" id="{E762EF85-67FC-3D98-940A-338E8CEA4CB9}"/>
              </a:ext>
            </a:extLst>
          </p:cNvPr>
          <p:cNvSpPr txBox="1"/>
          <p:nvPr/>
        </p:nvSpPr>
        <p:spPr>
          <a:xfrm>
            <a:off x="8126027" y="1369178"/>
            <a:ext cx="3694498" cy="952798"/>
          </a:xfrm>
          <a:prstGeom prst="rect">
            <a:avLst/>
          </a:prstGeom>
          <a:noFill/>
        </p:spPr>
        <p:txBody>
          <a:bodyPr wrap="square" lIns="0" tIns="0" rIns="0" bIns="0" rtlCol="0">
            <a:noAutofit/>
          </a:bodyPr>
          <a:lstStyle/>
          <a:p>
            <a:pPr algn="l"/>
            <a:r>
              <a:rPr lang="en-US" b="1" dirty="0"/>
              <a:t>Direct Detect TRX</a:t>
            </a:r>
            <a:r>
              <a:rPr lang="en-US" dirty="0"/>
              <a:t>:  </a:t>
            </a:r>
          </a:p>
          <a:p>
            <a:pPr algn="l"/>
            <a:r>
              <a:rPr lang="en-US" dirty="0"/>
              <a:t>few &amp; simple optoelectronics  </a:t>
            </a:r>
          </a:p>
        </p:txBody>
      </p:sp>
      <p:sp>
        <p:nvSpPr>
          <p:cNvPr id="122" name="Textfeld 121">
            <a:extLst>
              <a:ext uri="{FF2B5EF4-FFF2-40B4-BE49-F238E27FC236}">
                <a16:creationId xmlns:a16="http://schemas.microsoft.com/office/drawing/2014/main" id="{D25584D2-57A6-71D8-7C78-CF0EF221D1B8}"/>
              </a:ext>
            </a:extLst>
          </p:cNvPr>
          <p:cNvSpPr txBox="1"/>
          <p:nvPr/>
        </p:nvSpPr>
        <p:spPr>
          <a:xfrm>
            <a:off x="8126027" y="3139599"/>
            <a:ext cx="3694498" cy="952798"/>
          </a:xfrm>
          <a:prstGeom prst="rect">
            <a:avLst/>
          </a:prstGeom>
          <a:noFill/>
        </p:spPr>
        <p:txBody>
          <a:bodyPr wrap="square" lIns="0" tIns="0" rIns="0" bIns="0" rtlCol="0">
            <a:noAutofit/>
          </a:bodyPr>
          <a:lstStyle/>
          <a:p>
            <a:pPr algn="l"/>
            <a:r>
              <a:rPr lang="en-US" b="1" dirty="0"/>
              <a:t>Coherent TRX </a:t>
            </a:r>
          </a:p>
          <a:p>
            <a:pPr marL="285750" indent="-285750" algn="l">
              <a:buFont typeface="Arial" panose="020B0604020202020204" pitchFamily="34" charset="0"/>
              <a:buChar char="•"/>
            </a:pPr>
            <a:r>
              <a:rPr lang="en-US" dirty="0"/>
              <a:t>Much more (opto-)electronics</a:t>
            </a:r>
          </a:p>
          <a:p>
            <a:pPr marL="285750" indent="-285750" algn="l">
              <a:buFont typeface="Arial" panose="020B0604020202020204" pitchFamily="34" charset="0"/>
              <a:buChar char="•"/>
            </a:pPr>
            <a:r>
              <a:rPr lang="en-US" dirty="0"/>
              <a:t>Extremely power-hungry </a:t>
            </a:r>
            <a:r>
              <a:rPr lang="en-US" b="1" dirty="0"/>
              <a:t>DSP</a:t>
            </a:r>
            <a:r>
              <a:rPr lang="en-US" dirty="0"/>
              <a:t> processor chip</a:t>
            </a:r>
          </a:p>
          <a:p>
            <a:pPr marL="285750" indent="-285750" algn="l">
              <a:buFont typeface="Arial" panose="020B0604020202020204" pitchFamily="34" charset="0"/>
              <a:buChar char="•"/>
            </a:pPr>
            <a:r>
              <a:rPr lang="en-US" dirty="0"/>
              <a:t>Which also contains </a:t>
            </a:r>
            <a:r>
              <a:rPr lang="en-US" b="1" dirty="0" err="1"/>
              <a:t>Muxponder</a:t>
            </a:r>
            <a:r>
              <a:rPr lang="en-US" dirty="0"/>
              <a:t> and </a:t>
            </a:r>
            <a:r>
              <a:rPr lang="en-US" b="1" dirty="0"/>
              <a:t>data processing </a:t>
            </a:r>
            <a:r>
              <a:rPr lang="en-US" dirty="0"/>
              <a:t>functionalities</a:t>
            </a:r>
          </a:p>
        </p:txBody>
      </p:sp>
      <p:sp>
        <p:nvSpPr>
          <p:cNvPr id="3" name="Fußzeilenplatzhalter 10">
            <a:extLst>
              <a:ext uri="{FF2B5EF4-FFF2-40B4-BE49-F238E27FC236}">
                <a16:creationId xmlns:a16="http://schemas.microsoft.com/office/drawing/2014/main" id="{3FD9BF2D-D778-8725-92E5-9ACD5BBB7A74}"/>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391251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ED53-CB0D-C25A-BD25-9ADA5E522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88347-0F24-5F02-4F95-B5884806B0BF}"/>
              </a:ext>
            </a:extLst>
          </p:cNvPr>
          <p:cNvSpPr>
            <a:spLocks noGrp="1"/>
          </p:cNvSpPr>
          <p:nvPr>
            <p:ph type="title"/>
          </p:nvPr>
        </p:nvSpPr>
        <p:spPr>
          <a:xfrm>
            <a:off x="550800" y="601200"/>
            <a:ext cx="8928100" cy="819904"/>
          </a:xfrm>
        </p:spPr>
        <p:txBody>
          <a:bodyPr/>
          <a:lstStyle/>
          <a:p>
            <a:r>
              <a:rPr lang="en-US" dirty="0"/>
              <a:t>Summary on Transceiver Power Consumption</a:t>
            </a:r>
          </a:p>
        </p:txBody>
      </p:sp>
      <p:sp>
        <p:nvSpPr>
          <p:cNvPr id="3" name="Content Placeholder 2">
            <a:extLst>
              <a:ext uri="{FF2B5EF4-FFF2-40B4-BE49-F238E27FC236}">
                <a16:creationId xmlns:a16="http://schemas.microsoft.com/office/drawing/2014/main" id="{3776184D-C9D9-8B36-1E2C-276EA750703D}"/>
              </a:ext>
            </a:extLst>
          </p:cNvPr>
          <p:cNvSpPr>
            <a:spLocks noGrp="1"/>
          </p:cNvSpPr>
          <p:nvPr>
            <p:ph idx="1"/>
          </p:nvPr>
        </p:nvSpPr>
        <p:spPr>
          <a:xfrm>
            <a:off x="550863" y="1461458"/>
            <a:ext cx="10414317" cy="3404157"/>
          </a:xfrm>
        </p:spPr>
        <p:txBody>
          <a:bodyPr/>
          <a:lstStyle/>
          <a:p>
            <a:pPr>
              <a:lnSpc>
                <a:spcPct val="100000"/>
              </a:lnSpc>
              <a:spcAft>
                <a:spcPts val="1200"/>
              </a:spcAft>
            </a:pPr>
            <a:r>
              <a:rPr lang="en-US" dirty="0"/>
              <a:t>Data Sheets state the </a:t>
            </a:r>
            <a:r>
              <a:rPr lang="en-US" b="1" dirty="0"/>
              <a:t>maximum power </a:t>
            </a:r>
            <a:r>
              <a:rPr lang="en-US" dirty="0"/>
              <a:t>consumption. Can differ hugely from </a:t>
            </a:r>
            <a:r>
              <a:rPr lang="en-US" b="1" dirty="0"/>
              <a:t>actual power </a:t>
            </a:r>
            <a:r>
              <a:rPr lang="en-US" dirty="0"/>
              <a:t>consumption. </a:t>
            </a:r>
          </a:p>
          <a:p>
            <a:pPr>
              <a:lnSpc>
                <a:spcPct val="100000"/>
              </a:lnSpc>
              <a:spcAft>
                <a:spcPts val="1200"/>
              </a:spcAft>
            </a:pPr>
            <a:r>
              <a:rPr lang="en-US" dirty="0"/>
              <a:t>Model is based on </a:t>
            </a:r>
            <a:r>
              <a:rPr lang="en-US" b="1" dirty="0"/>
              <a:t>typical power </a:t>
            </a:r>
            <a:r>
              <a:rPr lang="en-US" dirty="0"/>
              <a:t>consumption. i.e. average of </a:t>
            </a:r>
            <a:r>
              <a:rPr lang="en-US" b="1" dirty="0"/>
              <a:t>part-to-part variation </a:t>
            </a:r>
            <a:r>
              <a:rPr lang="en-US" dirty="0"/>
              <a:t>and </a:t>
            </a:r>
            <a:r>
              <a:rPr lang="en-US" b="1" dirty="0"/>
              <a:t>25°C </a:t>
            </a:r>
            <a:r>
              <a:rPr lang="en-US" dirty="0"/>
              <a:t>as case temperature (&amp; ambient temperature for Active Systems)</a:t>
            </a:r>
          </a:p>
          <a:p>
            <a:pPr>
              <a:lnSpc>
                <a:spcPct val="100000"/>
              </a:lnSpc>
              <a:spcAft>
                <a:spcPts val="1200"/>
              </a:spcAft>
            </a:pPr>
            <a:r>
              <a:rPr lang="en-US" b="1" dirty="0"/>
              <a:t>Direct Detect </a:t>
            </a:r>
            <a:r>
              <a:rPr lang="en-US" dirty="0"/>
              <a:t>TRX</a:t>
            </a:r>
            <a:r>
              <a:rPr lang="en-US" b="1" dirty="0"/>
              <a:t> </a:t>
            </a:r>
            <a:r>
              <a:rPr lang="en-US" dirty="0"/>
              <a:t>1G, 10G, 25G (100G) typically consume </a:t>
            </a:r>
            <a:r>
              <a:rPr lang="en-US" b="1" dirty="0"/>
              <a:t>40-60%</a:t>
            </a:r>
            <a:r>
              <a:rPr lang="en-US" dirty="0"/>
              <a:t> of their given maximum</a:t>
            </a:r>
          </a:p>
          <a:p>
            <a:pPr lvl="1">
              <a:lnSpc>
                <a:spcPct val="100000"/>
              </a:lnSpc>
              <a:spcAft>
                <a:spcPts val="1200"/>
              </a:spcAft>
            </a:pPr>
            <a:r>
              <a:rPr lang="en-US" dirty="0"/>
              <a:t>57% used in model </a:t>
            </a:r>
          </a:p>
          <a:p>
            <a:pPr>
              <a:lnSpc>
                <a:spcPct val="100000"/>
              </a:lnSpc>
              <a:spcAft>
                <a:spcPts val="1200"/>
              </a:spcAft>
            </a:pPr>
            <a:r>
              <a:rPr lang="en-US" b="1" dirty="0"/>
              <a:t>Coherent</a:t>
            </a:r>
            <a:r>
              <a:rPr lang="en-US" dirty="0"/>
              <a:t> TRX (≥ 100G) </a:t>
            </a:r>
            <a:r>
              <a:rPr lang="en-US" u="sng" dirty="0"/>
              <a:t>depending on specific </a:t>
            </a:r>
            <a:r>
              <a:rPr lang="en-US" b="1" u="sng" dirty="0"/>
              <a:t>DSP </a:t>
            </a:r>
            <a:r>
              <a:rPr lang="en-US" u="sng" dirty="0"/>
              <a:t>designs</a:t>
            </a:r>
            <a:r>
              <a:rPr lang="en-US" dirty="0"/>
              <a:t>, typical power is around </a:t>
            </a:r>
            <a:r>
              <a:rPr lang="en-US" b="1" dirty="0"/>
              <a:t>75-90% </a:t>
            </a:r>
            <a:r>
              <a:rPr lang="en-US" dirty="0"/>
              <a:t>of data sheet (max) value</a:t>
            </a:r>
          </a:p>
          <a:p>
            <a:pPr lvl="1">
              <a:lnSpc>
                <a:spcPct val="100000"/>
              </a:lnSpc>
              <a:spcAft>
                <a:spcPts val="1200"/>
              </a:spcAft>
            </a:pPr>
            <a:r>
              <a:rPr lang="en-US" dirty="0"/>
              <a:t>87% used in model</a:t>
            </a:r>
          </a:p>
        </p:txBody>
      </p:sp>
      <p:sp>
        <p:nvSpPr>
          <p:cNvPr id="5" name="Foliennummernplatzhalter 4">
            <a:extLst>
              <a:ext uri="{FF2B5EF4-FFF2-40B4-BE49-F238E27FC236}">
                <a16:creationId xmlns:a16="http://schemas.microsoft.com/office/drawing/2014/main" id="{DB075573-CC8A-4CC1-4DE0-8E78BFF3D320}"/>
              </a:ext>
            </a:extLst>
          </p:cNvPr>
          <p:cNvSpPr>
            <a:spLocks noGrp="1"/>
          </p:cNvSpPr>
          <p:nvPr>
            <p:ph type="sldNum" sz="quarter" idx="12"/>
          </p:nvPr>
        </p:nvSpPr>
        <p:spPr/>
        <p:txBody>
          <a:bodyPr/>
          <a:lstStyle/>
          <a:p>
            <a:fld id="{0E977587-0B46-4E3C-91FF-453F5CD6C1BE}" type="slidenum">
              <a:rPr lang="en-US" smtClean="0"/>
              <a:t>15</a:t>
            </a:fld>
            <a:endParaRPr lang="en-US" dirty="0"/>
          </a:p>
        </p:txBody>
      </p:sp>
      <p:sp>
        <p:nvSpPr>
          <p:cNvPr id="4" name="Fußzeilenplatzhalter 10">
            <a:extLst>
              <a:ext uri="{FF2B5EF4-FFF2-40B4-BE49-F238E27FC236}">
                <a16:creationId xmlns:a16="http://schemas.microsoft.com/office/drawing/2014/main" id="{C27FF060-4813-9C0C-EBEC-20102CACADF1}"/>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420506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2450" y="601200"/>
            <a:ext cx="8928100" cy="819904"/>
          </a:xfrm>
        </p:spPr>
        <p:txBody>
          <a:bodyPr/>
          <a:lstStyle/>
          <a:p>
            <a:r>
              <a:rPr lang="en-US" dirty="0"/>
              <a:t>Notes on Active Transport System Power Consumption</a:t>
            </a:r>
          </a:p>
        </p:txBody>
      </p:sp>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550863" y="1088237"/>
            <a:ext cx="11269662" cy="4681526"/>
          </a:xfrm>
        </p:spPr>
        <p:txBody>
          <a:bodyPr/>
          <a:lstStyle/>
          <a:p>
            <a:r>
              <a:rPr lang="en-US" dirty="0"/>
              <a:t>The power consumption (actual, typical, max.) greatly </a:t>
            </a:r>
            <a:r>
              <a:rPr lang="en-US" b="1" dirty="0"/>
              <a:t>varies from vendor to vendor, </a:t>
            </a:r>
            <a:r>
              <a:rPr lang="en-US" dirty="0"/>
              <a:t>caused by differing </a:t>
            </a:r>
            <a:r>
              <a:rPr lang="en-US" b="1" dirty="0"/>
              <a:t>design </a:t>
            </a:r>
            <a:r>
              <a:rPr lang="en-US" dirty="0"/>
              <a:t>(used electronics and chips…) and </a:t>
            </a:r>
            <a:r>
              <a:rPr lang="en-US" b="1" dirty="0"/>
              <a:t>additional features </a:t>
            </a:r>
          </a:p>
          <a:p>
            <a:r>
              <a:rPr lang="en-US" dirty="0"/>
              <a:t>Biggest variation is on </a:t>
            </a:r>
            <a:r>
              <a:rPr lang="en-US" b="1" dirty="0" err="1"/>
              <a:t>muxponding</a:t>
            </a:r>
            <a:r>
              <a:rPr lang="en-US" dirty="0"/>
              <a:t> variants.  </a:t>
            </a:r>
          </a:p>
          <a:p>
            <a:r>
              <a:rPr lang="en-US" dirty="0"/>
              <a:t>A not “</a:t>
            </a:r>
            <a:r>
              <a:rPr lang="en-US" b="1" dirty="0"/>
              <a:t>fully loaded” </a:t>
            </a:r>
            <a:r>
              <a:rPr lang="en-US" dirty="0"/>
              <a:t>/ </a:t>
            </a:r>
            <a:r>
              <a:rPr lang="en-US" dirty="0" err="1"/>
              <a:t>utilised</a:t>
            </a:r>
            <a:r>
              <a:rPr lang="en-US" dirty="0"/>
              <a:t> chassis, line card </a:t>
            </a:r>
            <a:r>
              <a:rPr lang="en-US" dirty="0" err="1"/>
              <a:t>etc</a:t>
            </a:r>
            <a:r>
              <a:rPr lang="en-US" dirty="0"/>
              <a:t> consumes much more power per service. </a:t>
            </a:r>
          </a:p>
          <a:p>
            <a:r>
              <a:rPr lang="en-US" dirty="0"/>
              <a:t>Power consumption of electronics rises with </a:t>
            </a:r>
            <a:r>
              <a:rPr lang="en-US" b="1" dirty="0"/>
              <a:t>ambient temperature </a:t>
            </a:r>
            <a:r>
              <a:rPr lang="en-US" dirty="0"/>
              <a:t>(here “typical” assumed as 25°C!)</a:t>
            </a:r>
          </a:p>
          <a:p>
            <a:r>
              <a:rPr lang="en-US" dirty="0"/>
              <a:t>“Typical” power consumption values represent a best-case scenario based on </a:t>
            </a:r>
          </a:p>
          <a:p>
            <a:pPr lvl="1"/>
            <a:r>
              <a:rPr lang="en-US" dirty="0"/>
              <a:t>A) </a:t>
            </a:r>
            <a:r>
              <a:rPr lang="en-US" b="1" dirty="0"/>
              <a:t>lowest power system</a:t>
            </a:r>
            <a:r>
              <a:rPr lang="en-US" dirty="0"/>
              <a:t> </a:t>
            </a:r>
          </a:p>
          <a:p>
            <a:pPr lvl="1"/>
            <a:r>
              <a:rPr lang="en-US" dirty="0"/>
              <a:t>B) </a:t>
            </a:r>
            <a:r>
              <a:rPr lang="en-US" b="1" dirty="0"/>
              <a:t>fully loaded smallest possible set-up </a:t>
            </a:r>
            <a:r>
              <a:rPr lang="en-US" dirty="0"/>
              <a:t>(i.e. no 3HU Chassis with 2 line cards for 1 service)</a:t>
            </a:r>
          </a:p>
          <a:p>
            <a:r>
              <a:rPr lang="en-US" b="1" dirty="0"/>
              <a:t>Active Transport solutions tend to use much more power than our “Typical Model”!</a:t>
            </a:r>
          </a:p>
          <a:p>
            <a:pPr marL="0" indent="0">
              <a:buNone/>
            </a:pPr>
            <a:endParaRPr lang="en-US" dirty="0"/>
          </a:p>
          <a:p>
            <a:endParaRPr lang="en-US" dirty="0"/>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1C215416-7B96-4BDC-8791-8A2E61089660}" type="slidenum">
              <a:rPr lang="en-US" smtClean="0"/>
              <a:t>16</a:t>
            </a:fld>
            <a:endParaRPr lang="en-US" dirty="0"/>
          </a:p>
        </p:txBody>
      </p:sp>
      <p:pic>
        <p:nvPicPr>
          <p:cNvPr id="4" name="Grafik 3" descr="Ein Bild, das Elektronik enthält.&#10;&#10;Automatisch generierte Beschreibung">
            <a:extLst>
              <a:ext uri="{FF2B5EF4-FFF2-40B4-BE49-F238E27FC236}">
                <a16:creationId xmlns:a16="http://schemas.microsoft.com/office/drawing/2014/main" id="{DCE7E025-C6AB-8DB0-B37B-7F73C8184C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51504" y="4630861"/>
            <a:ext cx="1804120" cy="1512830"/>
          </a:xfrm>
          <a:prstGeom prst="rect">
            <a:avLst/>
          </a:prstGeom>
        </p:spPr>
      </p:pic>
      <p:pic>
        <p:nvPicPr>
          <p:cNvPr id="7" name="Grafik 6">
            <a:extLst>
              <a:ext uri="{FF2B5EF4-FFF2-40B4-BE49-F238E27FC236}">
                <a16:creationId xmlns:a16="http://schemas.microsoft.com/office/drawing/2014/main" id="{E92B74D4-5CC1-1CCF-E226-B979D29FF5F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505027" y="4749553"/>
            <a:ext cx="2442904" cy="118491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3D3521D6-D7F5-44E4-4DAE-E247DC7886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70055" y="4548803"/>
            <a:ext cx="2443745" cy="748262"/>
          </a:xfrm>
          <a:prstGeom prst="rect">
            <a:avLst/>
          </a:prstGeom>
        </p:spPr>
      </p:pic>
      <p:sp>
        <p:nvSpPr>
          <p:cNvPr id="9" name="Content Placeholder 2">
            <a:extLst>
              <a:ext uri="{FF2B5EF4-FFF2-40B4-BE49-F238E27FC236}">
                <a16:creationId xmlns:a16="http://schemas.microsoft.com/office/drawing/2014/main" id="{812C7128-9529-E386-3B0E-D94F6513656F}"/>
              </a:ext>
            </a:extLst>
          </p:cNvPr>
          <p:cNvSpPr txBox="1">
            <a:spLocks/>
          </p:cNvSpPr>
          <p:nvPr/>
        </p:nvSpPr>
        <p:spPr>
          <a:xfrm>
            <a:off x="550863" y="6143692"/>
            <a:ext cx="10804762" cy="255665"/>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Font typeface="Arial" panose="020B0604020202020204" pitchFamily="34" charset="0"/>
              <a:buNone/>
            </a:pPr>
            <a:r>
              <a:rPr lang="en-US" sz="1200" dirty="0"/>
              <a:t>Note: Depicted example Active System products originate from </a:t>
            </a:r>
            <a:r>
              <a:rPr lang="en-US" sz="1200" dirty="0" err="1"/>
              <a:t>Huber+Suhner</a:t>
            </a:r>
            <a:r>
              <a:rPr lang="en-US" sz="1200" dirty="0"/>
              <a:t>. However, underlying data used in this model originates from various vendors.</a:t>
            </a:r>
          </a:p>
        </p:txBody>
      </p:sp>
      <p:pic>
        <p:nvPicPr>
          <p:cNvPr id="12" name="Grafik 11" descr="Ein Bild, das Elektronik, Maßstabsmodell, Spielzeug, Elektronisches Bauteil enthält.&#10;&#10;Automatisch generierte Beschreibung">
            <a:extLst>
              <a:ext uri="{FF2B5EF4-FFF2-40B4-BE49-F238E27FC236}">
                <a16:creationId xmlns:a16="http://schemas.microsoft.com/office/drawing/2014/main" id="{6C766ECC-71D4-7FBB-6EA6-E3B340994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289" y="5181573"/>
            <a:ext cx="1358225" cy="813078"/>
          </a:xfrm>
          <a:prstGeom prst="rect">
            <a:avLst/>
          </a:prstGeom>
        </p:spPr>
      </p:pic>
      <p:pic>
        <p:nvPicPr>
          <p:cNvPr id="13" name="Grafik 4">
            <a:extLst>
              <a:ext uri="{FF2B5EF4-FFF2-40B4-BE49-F238E27FC236}">
                <a16:creationId xmlns:a16="http://schemas.microsoft.com/office/drawing/2014/main" id="{AFFD98FB-4874-DA82-64DE-ABCB30E3F0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9200" y="4447921"/>
            <a:ext cx="1358224" cy="849143"/>
          </a:xfrm>
          <a:prstGeom prst="rect">
            <a:avLst/>
          </a:prstGeom>
        </p:spPr>
      </p:pic>
      <p:pic>
        <p:nvPicPr>
          <p:cNvPr id="93" name="Grafik 92">
            <a:extLst>
              <a:ext uri="{FF2B5EF4-FFF2-40B4-BE49-F238E27FC236}">
                <a16:creationId xmlns:a16="http://schemas.microsoft.com/office/drawing/2014/main" id="{A46F3111-0EC6-EA9C-1DB1-2F16EC92AE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0730" y="4537805"/>
            <a:ext cx="1358225" cy="808207"/>
          </a:xfrm>
          <a:prstGeom prst="rect">
            <a:avLst/>
          </a:prstGeom>
        </p:spPr>
      </p:pic>
      <p:sp>
        <p:nvSpPr>
          <p:cNvPr id="6" name="Fußzeilenplatzhalter 10">
            <a:extLst>
              <a:ext uri="{FF2B5EF4-FFF2-40B4-BE49-F238E27FC236}">
                <a16:creationId xmlns:a16="http://schemas.microsoft.com/office/drawing/2014/main" id="{9BA6E730-2922-847F-184A-8B3721A8A44F}"/>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24111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2450" y="601200"/>
            <a:ext cx="8928100" cy="819904"/>
          </a:xfrm>
        </p:spPr>
        <p:txBody>
          <a:bodyPr/>
          <a:lstStyle/>
          <a:p>
            <a:r>
              <a:rPr lang="en-US" dirty="0"/>
              <a:t>Notes on Cooling / Air Conditioning</a:t>
            </a:r>
          </a:p>
        </p:txBody>
      </p:sp>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550863" y="1299746"/>
            <a:ext cx="11088686" cy="4681526"/>
          </a:xfrm>
        </p:spPr>
        <p:txBody>
          <a:bodyPr/>
          <a:lstStyle/>
          <a:p>
            <a:pPr>
              <a:lnSpc>
                <a:spcPct val="100000"/>
              </a:lnSpc>
              <a:spcAft>
                <a:spcPts val="1200"/>
              </a:spcAft>
            </a:pPr>
            <a:r>
              <a:rPr lang="en-US" dirty="0"/>
              <a:t>All scenarios are calculated </a:t>
            </a:r>
            <a:r>
              <a:rPr lang="en-US" b="1" dirty="0"/>
              <a:t>with and without external (AC) cooling, </a:t>
            </a:r>
            <a:r>
              <a:rPr lang="en-US" dirty="0"/>
              <a:t>reflecting only additional cooling for the transport, </a:t>
            </a:r>
            <a:r>
              <a:rPr lang="en-US" u="sng" dirty="0"/>
              <a:t>not</a:t>
            </a:r>
            <a:r>
              <a:rPr lang="en-US" dirty="0"/>
              <a:t> the routers etc. </a:t>
            </a:r>
          </a:p>
          <a:p>
            <a:pPr>
              <a:lnSpc>
                <a:spcPct val="100000"/>
              </a:lnSpc>
              <a:spcAft>
                <a:spcPts val="1200"/>
              </a:spcAft>
            </a:pPr>
            <a:r>
              <a:rPr lang="en-US" dirty="0"/>
              <a:t>Again, how much energy is needed for cooling e.g. 1W?</a:t>
            </a:r>
          </a:p>
          <a:p>
            <a:pPr lvl="1">
              <a:lnSpc>
                <a:spcPct val="100000"/>
              </a:lnSpc>
              <a:spcAft>
                <a:spcPts val="1200"/>
              </a:spcAft>
            </a:pPr>
            <a:r>
              <a:rPr lang="en-US" dirty="0"/>
              <a:t>depends on too many varied factors to be precisely reflected in this presentation. </a:t>
            </a:r>
          </a:p>
          <a:p>
            <a:pPr>
              <a:lnSpc>
                <a:spcPct val="100000"/>
              </a:lnSpc>
              <a:spcAft>
                <a:spcPts val="1200"/>
              </a:spcAft>
            </a:pPr>
            <a:r>
              <a:rPr lang="en-US" dirty="0"/>
              <a:t>Is “</a:t>
            </a:r>
            <a:r>
              <a:rPr lang="en-US" b="1" dirty="0"/>
              <a:t>over cooling</a:t>
            </a:r>
            <a:r>
              <a:rPr lang="en-US" dirty="0"/>
              <a:t>” an issue? </a:t>
            </a:r>
          </a:p>
          <a:p>
            <a:pPr lvl="1">
              <a:lnSpc>
                <a:spcPct val="100000"/>
              </a:lnSpc>
              <a:spcAft>
                <a:spcPts val="1200"/>
              </a:spcAft>
            </a:pPr>
            <a:r>
              <a:rPr lang="en-US" dirty="0"/>
              <a:t>cooling capacity can be over dimensioned (data sheet based calculations!), which can lead to </a:t>
            </a:r>
            <a:r>
              <a:rPr lang="en-US" b="1" dirty="0"/>
              <a:t>additional</a:t>
            </a:r>
            <a:r>
              <a:rPr lang="en-US" dirty="0"/>
              <a:t> (significant) power consumption. </a:t>
            </a:r>
          </a:p>
          <a:p>
            <a:pPr>
              <a:lnSpc>
                <a:spcPct val="100000"/>
              </a:lnSpc>
              <a:spcAft>
                <a:spcPts val="1200"/>
              </a:spcAft>
            </a:pPr>
            <a:r>
              <a:rPr lang="en-US" dirty="0"/>
              <a:t>As an approximation of </a:t>
            </a:r>
            <a:r>
              <a:rPr lang="en-US" b="1" dirty="0"/>
              <a:t>power for cooling we used a factor of 2</a:t>
            </a:r>
            <a:r>
              <a:rPr lang="en-US" dirty="0"/>
              <a:t>, i.e. every Watt that you have on transport requires (at very least) another Watt for cooling.</a:t>
            </a:r>
          </a:p>
          <a:p>
            <a:pPr lvl="1">
              <a:lnSpc>
                <a:spcPct val="100000"/>
              </a:lnSpc>
              <a:spcAft>
                <a:spcPts val="1200"/>
              </a:spcAft>
            </a:pPr>
            <a:r>
              <a:rPr lang="en-US" b="1" dirty="0"/>
              <a:t>external cooling will at least double the power used of power needed to transport data.</a:t>
            </a:r>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A032891E-C5E8-44DE-8898-CFE052210CE1}" type="slidenum">
              <a:rPr lang="en-US" smtClean="0"/>
              <a:t>17</a:t>
            </a:fld>
            <a:endParaRPr lang="en-US" dirty="0"/>
          </a:p>
        </p:txBody>
      </p:sp>
      <p:sp>
        <p:nvSpPr>
          <p:cNvPr id="4" name="Fußzeilenplatzhalter 10">
            <a:extLst>
              <a:ext uri="{FF2B5EF4-FFF2-40B4-BE49-F238E27FC236}">
                <a16:creationId xmlns:a16="http://schemas.microsoft.com/office/drawing/2014/main" id="{E4810737-EE40-31B2-95DC-C11BD386B716}"/>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418526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EF23D-0E96-4383-4EA3-345F85C6C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F0C8B-2ECD-77E2-1CD1-CD8754D01552}"/>
              </a:ext>
            </a:extLst>
          </p:cNvPr>
          <p:cNvSpPr>
            <a:spLocks noGrp="1"/>
          </p:cNvSpPr>
          <p:nvPr>
            <p:ph type="title"/>
          </p:nvPr>
        </p:nvSpPr>
        <p:spPr>
          <a:xfrm>
            <a:off x="550861" y="601200"/>
            <a:ext cx="11148559" cy="819904"/>
          </a:xfrm>
        </p:spPr>
        <p:txBody>
          <a:bodyPr/>
          <a:lstStyle/>
          <a:p>
            <a:r>
              <a:rPr lang="en-US" dirty="0"/>
              <a:t>Typical Power Consumption per Link [W] – </a:t>
            </a:r>
            <a:r>
              <a:rPr lang="en-US" u="sng" dirty="0"/>
              <a:t>Excl</a:t>
            </a:r>
            <a:r>
              <a:rPr lang="en-US" dirty="0"/>
              <a:t>. external Cooling</a:t>
            </a:r>
          </a:p>
        </p:txBody>
      </p:sp>
      <p:sp>
        <p:nvSpPr>
          <p:cNvPr id="5" name="Foliennummernplatzhalter 4">
            <a:extLst>
              <a:ext uri="{FF2B5EF4-FFF2-40B4-BE49-F238E27FC236}">
                <a16:creationId xmlns:a16="http://schemas.microsoft.com/office/drawing/2014/main" id="{5149E3FB-0880-8695-7FA3-711C0D90BC20}"/>
              </a:ext>
            </a:extLst>
          </p:cNvPr>
          <p:cNvSpPr>
            <a:spLocks noGrp="1"/>
          </p:cNvSpPr>
          <p:nvPr>
            <p:ph type="sldNum" sz="quarter" idx="12"/>
          </p:nvPr>
        </p:nvSpPr>
        <p:spPr/>
        <p:txBody>
          <a:bodyPr/>
          <a:lstStyle/>
          <a:p>
            <a:fld id="{1EC85716-DFFC-4E9B-9D2E-29A0AEF387B9}" type="slidenum">
              <a:rPr lang="en-US" smtClean="0"/>
              <a:t>18</a:t>
            </a:fld>
            <a:endParaRPr lang="en-US" dirty="0"/>
          </a:p>
        </p:txBody>
      </p:sp>
      <p:grpSp>
        <p:nvGrpSpPr>
          <p:cNvPr id="4" name="Gruppieren 3">
            <a:extLst>
              <a:ext uri="{FF2B5EF4-FFF2-40B4-BE49-F238E27FC236}">
                <a16:creationId xmlns:a16="http://schemas.microsoft.com/office/drawing/2014/main" id="{6D56772D-2F75-C612-A371-589DBB5E2187}"/>
              </a:ext>
            </a:extLst>
          </p:cNvPr>
          <p:cNvGrpSpPr/>
          <p:nvPr/>
        </p:nvGrpSpPr>
        <p:grpSpPr>
          <a:xfrm>
            <a:off x="1113427" y="5816290"/>
            <a:ext cx="6656251" cy="552290"/>
            <a:chOff x="1092745" y="5248192"/>
            <a:chExt cx="7413692" cy="409152"/>
          </a:xfrm>
        </p:grpSpPr>
        <p:pic>
          <p:nvPicPr>
            <p:cNvPr id="37" name="Picture 8">
              <a:extLst>
                <a:ext uri="{FF2B5EF4-FFF2-40B4-BE49-F238E27FC236}">
                  <a16:creationId xmlns:a16="http://schemas.microsoft.com/office/drawing/2014/main" id="{6A0D3C02-225F-78F9-2D07-EFCE26D85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09" y="5267733"/>
              <a:ext cx="1506089" cy="271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7241F19-A8F7-32A3-BF32-0CE89EF5E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875" y="5248192"/>
              <a:ext cx="1675294" cy="3562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a:extLst>
                <a:ext uri="{FF2B5EF4-FFF2-40B4-BE49-F238E27FC236}">
                  <a16:creationId xmlns:a16="http://schemas.microsoft.com/office/drawing/2014/main" id="{E15B1F68-3546-03ED-204A-919FF1430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146" y="5248192"/>
              <a:ext cx="2067291" cy="409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CFDC90A2-66E8-647D-E104-7116C8D49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745" y="5249727"/>
              <a:ext cx="1382087" cy="15388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a:extLst>
              <a:ext uri="{FF2B5EF4-FFF2-40B4-BE49-F238E27FC236}">
                <a16:creationId xmlns:a16="http://schemas.microsoft.com/office/drawing/2014/main" id="{6C274C24-A249-8D13-3F66-5E21618AC9BD}"/>
              </a:ext>
            </a:extLst>
          </p:cNvPr>
          <p:cNvSpPr>
            <a:spLocks noGrp="1"/>
          </p:cNvSpPr>
          <p:nvPr>
            <p:ph idx="1"/>
          </p:nvPr>
        </p:nvSpPr>
        <p:spPr>
          <a:xfrm>
            <a:off x="8135816" y="1065906"/>
            <a:ext cx="3766626" cy="4591437"/>
          </a:xfrm>
        </p:spPr>
        <p:txBody>
          <a:bodyPr/>
          <a:lstStyle/>
          <a:p>
            <a:pPr marL="0" indent="0" algn="ctr">
              <a:buNone/>
            </a:pPr>
            <a:r>
              <a:rPr lang="en-US"/>
              <a:t>Acknowledgement </a:t>
            </a:r>
            <a:r>
              <a:rPr lang="en-US" dirty="0"/>
              <a:t>that cost (power) per bit carried is lower at higher speeds</a:t>
            </a:r>
          </a:p>
          <a:p>
            <a:pPr marL="0" indent="0">
              <a:buNone/>
            </a:pPr>
            <a:endParaRPr lang="en-US" dirty="0"/>
          </a:p>
          <a:p>
            <a:endParaRPr lang="en-US" dirty="0"/>
          </a:p>
          <a:p>
            <a:pPr marL="0" indent="0" algn="ctr">
              <a:buNone/>
            </a:pPr>
            <a:r>
              <a:rPr lang="en-US" sz="2000" b="1" dirty="0" err="1"/>
              <a:t>Transponding</a:t>
            </a:r>
            <a:r>
              <a:rPr lang="en-US" sz="2000" dirty="0"/>
              <a:t> uses approx. 4-5 times higher power consumption vs </a:t>
            </a:r>
            <a:r>
              <a:rPr lang="en-US" sz="2000" dirty="0" err="1"/>
              <a:t>pWDM</a:t>
            </a:r>
            <a:endParaRPr lang="en-US" sz="2000" dirty="0"/>
          </a:p>
          <a:p>
            <a:pPr marL="0" indent="0" algn="ctr">
              <a:buNone/>
            </a:pPr>
            <a:endParaRPr lang="en-US" sz="2000" dirty="0"/>
          </a:p>
          <a:p>
            <a:pPr marL="0" indent="0" algn="ctr">
              <a:buNone/>
            </a:pPr>
            <a:endParaRPr lang="en-US" sz="2000" dirty="0"/>
          </a:p>
          <a:p>
            <a:pPr marL="0" indent="0" algn="ctr">
              <a:buNone/>
            </a:pPr>
            <a:r>
              <a:rPr lang="en-US" sz="2000" b="1" dirty="0" err="1"/>
              <a:t>Muxponding</a:t>
            </a:r>
            <a:r>
              <a:rPr lang="en-US" sz="2000" b="1" dirty="0"/>
              <a:t> </a:t>
            </a:r>
            <a:r>
              <a:rPr lang="en-US" sz="2000" dirty="0"/>
              <a:t>uses approx. 10-20 times higher power consumption vs </a:t>
            </a:r>
            <a:r>
              <a:rPr lang="en-US" sz="2000" dirty="0" err="1"/>
              <a:t>pWDM</a:t>
            </a:r>
            <a:endParaRPr lang="en-US" sz="2000" dirty="0"/>
          </a:p>
        </p:txBody>
      </p:sp>
      <p:pic>
        <p:nvPicPr>
          <p:cNvPr id="10" name="Grafik 9">
            <a:extLst>
              <a:ext uri="{FF2B5EF4-FFF2-40B4-BE49-F238E27FC236}">
                <a16:creationId xmlns:a16="http://schemas.microsoft.com/office/drawing/2014/main" id="{AC8375B2-D583-A123-01A3-A9A44FCEAD14}"/>
              </a:ext>
            </a:extLst>
          </p:cNvPr>
          <p:cNvPicPr>
            <a:picLocks noChangeAspect="1"/>
          </p:cNvPicPr>
          <p:nvPr/>
        </p:nvPicPr>
        <p:blipFill>
          <a:blip r:embed="rId6"/>
          <a:stretch>
            <a:fillRect/>
          </a:stretch>
        </p:blipFill>
        <p:spPr>
          <a:xfrm>
            <a:off x="550859" y="1065906"/>
            <a:ext cx="7420831" cy="4625882"/>
          </a:xfrm>
          <a:prstGeom prst="rect">
            <a:avLst/>
          </a:prstGeom>
        </p:spPr>
      </p:pic>
      <p:sp>
        <p:nvSpPr>
          <p:cNvPr id="12" name="Legende: Linie 11">
            <a:extLst>
              <a:ext uri="{FF2B5EF4-FFF2-40B4-BE49-F238E27FC236}">
                <a16:creationId xmlns:a16="http://schemas.microsoft.com/office/drawing/2014/main" id="{71768C41-4032-2E53-76EE-C04FD723AE36}"/>
              </a:ext>
            </a:extLst>
          </p:cNvPr>
          <p:cNvSpPr/>
          <p:nvPr/>
        </p:nvSpPr>
        <p:spPr>
          <a:xfrm>
            <a:off x="6384610" y="3633609"/>
            <a:ext cx="1097406" cy="383060"/>
          </a:xfrm>
          <a:prstGeom prst="borderCallout1">
            <a:avLst>
              <a:gd name="adj1" fmla="val -15121"/>
              <a:gd name="adj2" fmla="val -4602"/>
              <a:gd name="adj3" fmla="val -46158"/>
              <a:gd name="adj4" fmla="val -27536"/>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dirty="0">
                <a:solidFill>
                  <a:schemeClr val="tx1"/>
                </a:solidFill>
              </a:rPr>
              <a:t>Coherent with optimized DSP</a:t>
            </a:r>
          </a:p>
        </p:txBody>
      </p:sp>
      <p:sp>
        <p:nvSpPr>
          <p:cNvPr id="13" name="Legende: Linie 12">
            <a:extLst>
              <a:ext uri="{FF2B5EF4-FFF2-40B4-BE49-F238E27FC236}">
                <a16:creationId xmlns:a16="http://schemas.microsoft.com/office/drawing/2014/main" id="{E1226C06-D8B8-6454-1B59-ABA71A36A2A7}"/>
              </a:ext>
            </a:extLst>
          </p:cNvPr>
          <p:cNvSpPr/>
          <p:nvPr/>
        </p:nvSpPr>
        <p:spPr>
          <a:xfrm>
            <a:off x="6185103" y="4193556"/>
            <a:ext cx="1241308" cy="383060"/>
          </a:xfrm>
          <a:prstGeom prst="borderCallout1">
            <a:avLst>
              <a:gd name="adj1" fmla="val -15121"/>
              <a:gd name="adj2" fmla="val -4602"/>
              <a:gd name="adj3" fmla="val -91319"/>
              <a:gd name="adj4" fmla="val -14507"/>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dirty="0">
                <a:solidFill>
                  <a:schemeClr val="tx1"/>
                </a:solidFill>
              </a:rPr>
              <a:t>Direct Detect with intern. SOA Amp</a:t>
            </a:r>
          </a:p>
        </p:txBody>
      </p:sp>
      <p:grpSp>
        <p:nvGrpSpPr>
          <p:cNvPr id="17" name="Gruppieren 16">
            <a:extLst>
              <a:ext uri="{FF2B5EF4-FFF2-40B4-BE49-F238E27FC236}">
                <a16:creationId xmlns:a16="http://schemas.microsoft.com/office/drawing/2014/main" id="{A4C07D54-7433-5FE5-9826-B1E9BC652080}"/>
              </a:ext>
            </a:extLst>
          </p:cNvPr>
          <p:cNvGrpSpPr/>
          <p:nvPr/>
        </p:nvGrpSpPr>
        <p:grpSpPr>
          <a:xfrm>
            <a:off x="4261274" y="3974221"/>
            <a:ext cx="308919" cy="502733"/>
            <a:chOff x="6953021" y="2052221"/>
            <a:chExt cx="308919" cy="502733"/>
          </a:xfrm>
        </p:grpSpPr>
        <p:sp>
          <p:nvSpPr>
            <p:cNvPr id="14" name="Legende: Linie 13">
              <a:extLst>
                <a:ext uri="{FF2B5EF4-FFF2-40B4-BE49-F238E27FC236}">
                  <a16:creationId xmlns:a16="http://schemas.microsoft.com/office/drawing/2014/main" id="{402BA296-AF35-27E5-1950-038074752D95}"/>
                </a:ext>
              </a:extLst>
            </p:cNvPr>
            <p:cNvSpPr/>
            <p:nvPr/>
          </p:nvSpPr>
          <p:spPr>
            <a:xfrm>
              <a:off x="6953021" y="2052221"/>
              <a:ext cx="308919" cy="160239"/>
            </a:xfrm>
            <a:prstGeom prst="borderCallout1">
              <a:avLst>
                <a:gd name="adj1" fmla="val -30191"/>
                <a:gd name="adj2" fmla="val 39572"/>
                <a:gd name="adj3" fmla="val -168157"/>
                <a:gd name="adj4" fmla="val 77377"/>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a:solidFill>
                    <a:schemeClr val="tx1"/>
                  </a:solidFill>
                </a:rPr>
                <a:t>8x</a:t>
              </a:r>
            </a:p>
          </p:txBody>
        </p:sp>
        <p:cxnSp>
          <p:nvCxnSpPr>
            <p:cNvPr id="16" name="Gerader Verbinder 15">
              <a:extLst>
                <a:ext uri="{FF2B5EF4-FFF2-40B4-BE49-F238E27FC236}">
                  <a16:creationId xmlns:a16="http://schemas.microsoft.com/office/drawing/2014/main" id="{3A3A5A08-DDC0-5E5C-F06D-6291DF6CD4DA}"/>
                </a:ext>
              </a:extLst>
            </p:cNvPr>
            <p:cNvCxnSpPr>
              <a:cxnSpLocks/>
            </p:cNvCxnSpPr>
            <p:nvPr/>
          </p:nvCxnSpPr>
          <p:spPr>
            <a:xfrm>
              <a:off x="7078761" y="2241789"/>
              <a:ext cx="123202" cy="3131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6EACE322-39FC-BCF4-5D27-13B64B5B6061}"/>
              </a:ext>
            </a:extLst>
          </p:cNvPr>
          <p:cNvSpPr txBox="1">
            <a:spLocks/>
          </p:cNvSpPr>
          <p:nvPr/>
        </p:nvSpPr>
        <p:spPr>
          <a:xfrm>
            <a:off x="1381416" y="1224853"/>
            <a:ext cx="2879857" cy="538745"/>
          </a:xfrm>
          <a:prstGeom prst="rect">
            <a:avLst/>
          </a:prstGeom>
          <a:solidFill>
            <a:schemeClr val="bg2">
              <a:alpha val="70000"/>
            </a:schemeClr>
          </a:solidFill>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a:spcBef>
                <a:spcPts val="0"/>
              </a:spcBef>
            </a:pPr>
            <a:r>
              <a:rPr lang="en-US" sz="1100" dirty="0"/>
              <a:t>25°C ambient Temp</a:t>
            </a:r>
          </a:p>
          <a:p>
            <a:pPr>
              <a:spcBef>
                <a:spcPts val="0"/>
              </a:spcBef>
            </a:pPr>
            <a:r>
              <a:rPr lang="en-US" sz="1100" dirty="0"/>
              <a:t>lowest power Client TRX used</a:t>
            </a:r>
          </a:p>
          <a:p>
            <a:pPr>
              <a:spcBef>
                <a:spcPts val="0"/>
              </a:spcBef>
            </a:pPr>
            <a:r>
              <a:rPr lang="en-US" sz="1100" dirty="0"/>
              <a:t>Most efficient Act Sys design, “fully loaded” </a:t>
            </a:r>
          </a:p>
        </p:txBody>
      </p:sp>
      <p:sp>
        <p:nvSpPr>
          <p:cNvPr id="20" name="Legende: Linie 19">
            <a:extLst>
              <a:ext uri="{FF2B5EF4-FFF2-40B4-BE49-F238E27FC236}">
                <a16:creationId xmlns:a16="http://schemas.microsoft.com/office/drawing/2014/main" id="{4544F803-A313-BD86-A44A-FC170D3D871E}"/>
              </a:ext>
            </a:extLst>
          </p:cNvPr>
          <p:cNvSpPr/>
          <p:nvPr/>
        </p:nvSpPr>
        <p:spPr>
          <a:xfrm>
            <a:off x="5576901" y="1131170"/>
            <a:ext cx="1421027" cy="461181"/>
          </a:xfrm>
          <a:prstGeom prst="borderCallout1">
            <a:avLst>
              <a:gd name="adj1" fmla="val 114431"/>
              <a:gd name="adj2" fmla="val 59419"/>
              <a:gd name="adj3" fmla="val 163871"/>
              <a:gd name="adj4" fmla="val 36377"/>
            </a:avLst>
          </a:prstGeom>
          <a:solidFill>
            <a:srgbClr val="00B0F0">
              <a:alpha val="7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solidFill>
                  <a:schemeClr val="tx1"/>
                </a:solidFill>
              </a:rPr>
              <a:t>Given client data rate </a:t>
            </a:r>
            <a:r>
              <a:rPr lang="en-US" sz="1100" dirty="0" err="1">
                <a:solidFill>
                  <a:schemeClr val="tx1"/>
                </a:solidFill>
              </a:rPr>
              <a:t>muxponded</a:t>
            </a:r>
            <a:r>
              <a:rPr lang="en-US" sz="1100" dirty="0">
                <a:solidFill>
                  <a:schemeClr val="tx1"/>
                </a:solidFill>
              </a:rPr>
              <a:t> in next higher line data rate</a:t>
            </a:r>
          </a:p>
        </p:txBody>
      </p:sp>
      <p:sp>
        <p:nvSpPr>
          <p:cNvPr id="3" name="Legende: Linie 2">
            <a:extLst>
              <a:ext uri="{FF2B5EF4-FFF2-40B4-BE49-F238E27FC236}">
                <a16:creationId xmlns:a16="http://schemas.microsoft.com/office/drawing/2014/main" id="{5AC67E6C-996D-55EB-11C8-5395C5642339}"/>
              </a:ext>
            </a:extLst>
          </p:cNvPr>
          <p:cNvSpPr/>
          <p:nvPr/>
        </p:nvSpPr>
        <p:spPr>
          <a:xfrm>
            <a:off x="3163867" y="2100545"/>
            <a:ext cx="1097406" cy="383060"/>
          </a:xfrm>
          <a:prstGeom prst="borderCallout1">
            <a:avLst>
              <a:gd name="adj1" fmla="val 34100"/>
              <a:gd name="adj2" fmla="val 108989"/>
              <a:gd name="adj3" fmla="val 31626"/>
              <a:gd name="adj4" fmla="val 162594"/>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dirty="0">
                <a:solidFill>
                  <a:schemeClr val="tx1"/>
                </a:solidFill>
              </a:rPr>
              <a:t>Modulation Tech Change</a:t>
            </a:r>
          </a:p>
        </p:txBody>
      </p:sp>
      <p:cxnSp>
        <p:nvCxnSpPr>
          <p:cNvPr id="9" name="Gerader Verbinder 8">
            <a:extLst>
              <a:ext uri="{FF2B5EF4-FFF2-40B4-BE49-F238E27FC236}">
                <a16:creationId xmlns:a16="http://schemas.microsoft.com/office/drawing/2014/main" id="{EA99523F-A9DE-9763-988C-7493246CA855}"/>
              </a:ext>
            </a:extLst>
          </p:cNvPr>
          <p:cNvCxnSpPr>
            <a:cxnSpLocks/>
          </p:cNvCxnSpPr>
          <p:nvPr/>
        </p:nvCxnSpPr>
        <p:spPr>
          <a:xfrm>
            <a:off x="5015706" y="2228304"/>
            <a:ext cx="0" cy="2510750"/>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Fußzeilenplatzhalter 10">
            <a:extLst>
              <a:ext uri="{FF2B5EF4-FFF2-40B4-BE49-F238E27FC236}">
                <a16:creationId xmlns:a16="http://schemas.microsoft.com/office/drawing/2014/main" id="{8C7D1CC7-47CA-E553-8010-D8E0699B97C1}"/>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362616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1654-3A8B-D08F-A18F-F7BF5D56E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6D70D-2708-B8AB-B77D-6EE14D6D94CA}"/>
              </a:ext>
            </a:extLst>
          </p:cNvPr>
          <p:cNvSpPr>
            <a:spLocks noGrp="1"/>
          </p:cNvSpPr>
          <p:nvPr>
            <p:ph type="title"/>
          </p:nvPr>
        </p:nvSpPr>
        <p:spPr>
          <a:xfrm>
            <a:off x="550861" y="601200"/>
            <a:ext cx="11148559" cy="819904"/>
          </a:xfrm>
        </p:spPr>
        <p:txBody>
          <a:bodyPr/>
          <a:lstStyle/>
          <a:p>
            <a:r>
              <a:rPr lang="en-US" dirty="0"/>
              <a:t>Typical Power Consumption per Link [W] – </a:t>
            </a:r>
            <a:r>
              <a:rPr lang="en-US" u="sng" dirty="0"/>
              <a:t>Incl</a:t>
            </a:r>
            <a:r>
              <a:rPr lang="en-US" dirty="0"/>
              <a:t>. external Cooling</a:t>
            </a:r>
          </a:p>
        </p:txBody>
      </p:sp>
      <p:sp>
        <p:nvSpPr>
          <p:cNvPr id="5" name="Foliennummernplatzhalter 4">
            <a:extLst>
              <a:ext uri="{FF2B5EF4-FFF2-40B4-BE49-F238E27FC236}">
                <a16:creationId xmlns:a16="http://schemas.microsoft.com/office/drawing/2014/main" id="{B99349E1-0D3D-7159-8F9B-CECCFE693D85}"/>
              </a:ext>
            </a:extLst>
          </p:cNvPr>
          <p:cNvSpPr>
            <a:spLocks noGrp="1"/>
          </p:cNvSpPr>
          <p:nvPr>
            <p:ph type="sldNum" sz="quarter" idx="12"/>
          </p:nvPr>
        </p:nvSpPr>
        <p:spPr/>
        <p:txBody>
          <a:bodyPr/>
          <a:lstStyle/>
          <a:p>
            <a:fld id="{65EDC72C-BF5B-4F47-80A3-78D69F23846C}" type="slidenum">
              <a:rPr lang="en-US" smtClean="0"/>
              <a:t>19</a:t>
            </a:fld>
            <a:endParaRPr lang="en-US" dirty="0"/>
          </a:p>
        </p:txBody>
      </p:sp>
      <p:grpSp>
        <p:nvGrpSpPr>
          <p:cNvPr id="4" name="Gruppieren 3">
            <a:extLst>
              <a:ext uri="{FF2B5EF4-FFF2-40B4-BE49-F238E27FC236}">
                <a16:creationId xmlns:a16="http://schemas.microsoft.com/office/drawing/2014/main" id="{0BA65F8F-82B4-0ACE-CF1D-42C971A2E822}"/>
              </a:ext>
            </a:extLst>
          </p:cNvPr>
          <p:cNvGrpSpPr/>
          <p:nvPr/>
        </p:nvGrpSpPr>
        <p:grpSpPr>
          <a:xfrm>
            <a:off x="1113427" y="5816290"/>
            <a:ext cx="6656251" cy="552290"/>
            <a:chOff x="1092745" y="5248192"/>
            <a:chExt cx="7413692" cy="409152"/>
          </a:xfrm>
        </p:grpSpPr>
        <p:pic>
          <p:nvPicPr>
            <p:cNvPr id="37" name="Picture 8">
              <a:extLst>
                <a:ext uri="{FF2B5EF4-FFF2-40B4-BE49-F238E27FC236}">
                  <a16:creationId xmlns:a16="http://schemas.microsoft.com/office/drawing/2014/main" id="{1B7D9A88-2265-CFDE-C5BB-2696C3B57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09" y="5267733"/>
              <a:ext cx="1506089" cy="271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6074C78D-A90D-F08C-B0D0-06DD186F9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875" y="5248192"/>
              <a:ext cx="1675294" cy="3562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a:extLst>
                <a:ext uri="{FF2B5EF4-FFF2-40B4-BE49-F238E27FC236}">
                  <a16:creationId xmlns:a16="http://schemas.microsoft.com/office/drawing/2014/main" id="{E34DDEC8-0DEA-9BEC-8F29-AB3072B91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146" y="5248192"/>
              <a:ext cx="2067291" cy="409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C2CAA679-78E6-B6E0-DDDD-79FB97829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745" y="5249727"/>
              <a:ext cx="1382087" cy="15388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a:extLst>
              <a:ext uri="{FF2B5EF4-FFF2-40B4-BE49-F238E27FC236}">
                <a16:creationId xmlns:a16="http://schemas.microsoft.com/office/drawing/2014/main" id="{49E5A5B2-9E2B-4DE6-0995-750C5B8A2847}"/>
              </a:ext>
            </a:extLst>
          </p:cNvPr>
          <p:cNvSpPr>
            <a:spLocks noGrp="1"/>
          </p:cNvSpPr>
          <p:nvPr>
            <p:ph idx="1"/>
          </p:nvPr>
        </p:nvSpPr>
        <p:spPr>
          <a:xfrm>
            <a:off x="8191502" y="1192688"/>
            <a:ext cx="3766626" cy="4591437"/>
          </a:xfrm>
        </p:spPr>
        <p:txBody>
          <a:bodyPr/>
          <a:lstStyle/>
          <a:p>
            <a:pPr marL="0" indent="0" algn="ctr">
              <a:buNone/>
            </a:pPr>
            <a:r>
              <a:rPr lang="en-US" dirty="0"/>
              <a:t>Based on model assumptions </a:t>
            </a:r>
          </a:p>
          <a:p>
            <a:pPr marL="0" indent="0" algn="ctr">
              <a:buNone/>
            </a:pPr>
            <a:r>
              <a:rPr lang="en-US" dirty="0"/>
              <a:t>all </a:t>
            </a:r>
            <a:r>
              <a:rPr lang="en-US" b="1" dirty="0"/>
              <a:t>power consumption, </a:t>
            </a:r>
            <a:r>
              <a:rPr lang="en-US" dirty="0"/>
              <a:t>including  Cooling, </a:t>
            </a:r>
            <a:r>
              <a:rPr lang="en-US" b="1" dirty="0"/>
              <a:t>will simply double.</a:t>
            </a:r>
          </a:p>
          <a:p>
            <a:pPr marL="0" indent="0" algn="ctr">
              <a:buNone/>
            </a:pPr>
            <a:endParaRPr lang="en-US" b="1" dirty="0"/>
          </a:p>
          <a:p>
            <a:pPr marL="0" indent="0" algn="ctr">
              <a:buNone/>
            </a:pPr>
            <a:endParaRPr lang="en-US" b="1" dirty="0"/>
          </a:p>
          <a:p>
            <a:pPr marL="0" indent="0" algn="ctr">
              <a:buNone/>
            </a:pPr>
            <a:r>
              <a:rPr lang="en-US" dirty="0"/>
              <a:t>However, it makes a huge difference if you double </a:t>
            </a:r>
            <a:r>
              <a:rPr lang="en-US" dirty="0" err="1"/>
              <a:t>e.g</a:t>
            </a:r>
            <a:r>
              <a:rPr lang="en-US" dirty="0"/>
              <a:t> 2W vs. 38W (especially if you operate more than 1 link)</a:t>
            </a:r>
          </a:p>
        </p:txBody>
      </p:sp>
      <p:pic>
        <p:nvPicPr>
          <p:cNvPr id="8" name="Grafik 7">
            <a:extLst>
              <a:ext uri="{FF2B5EF4-FFF2-40B4-BE49-F238E27FC236}">
                <a16:creationId xmlns:a16="http://schemas.microsoft.com/office/drawing/2014/main" id="{8451E0F8-C02A-C371-552D-5CBD4D221ACF}"/>
              </a:ext>
            </a:extLst>
          </p:cNvPr>
          <p:cNvPicPr>
            <a:picLocks noChangeAspect="1"/>
          </p:cNvPicPr>
          <p:nvPr/>
        </p:nvPicPr>
        <p:blipFill>
          <a:blip r:embed="rId6"/>
          <a:stretch>
            <a:fillRect/>
          </a:stretch>
        </p:blipFill>
        <p:spPr>
          <a:xfrm>
            <a:off x="550859" y="1065906"/>
            <a:ext cx="7416646" cy="4625882"/>
          </a:xfrm>
          <a:prstGeom prst="rect">
            <a:avLst/>
          </a:prstGeom>
        </p:spPr>
      </p:pic>
      <p:sp>
        <p:nvSpPr>
          <p:cNvPr id="3" name="Content Placeholder 2">
            <a:extLst>
              <a:ext uri="{FF2B5EF4-FFF2-40B4-BE49-F238E27FC236}">
                <a16:creationId xmlns:a16="http://schemas.microsoft.com/office/drawing/2014/main" id="{A9D73FE1-C0CB-760F-E2C0-FDAEC50B3C56}"/>
              </a:ext>
            </a:extLst>
          </p:cNvPr>
          <p:cNvSpPr txBox="1">
            <a:spLocks/>
          </p:cNvSpPr>
          <p:nvPr/>
        </p:nvSpPr>
        <p:spPr>
          <a:xfrm>
            <a:off x="1381415" y="1180330"/>
            <a:ext cx="4228553" cy="538745"/>
          </a:xfrm>
          <a:prstGeom prst="rect">
            <a:avLst/>
          </a:prstGeom>
          <a:solidFill>
            <a:schemeClr val="bg2">
              <a:alpha val="70000"/>
            </a:schemeClr>
          </a:solidFill>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a:spcBef>
                <a:spcPts val="0"/>
              </a:spcBef>
            </a:pPr>
            <a:r>
              <a:rPr lang="en-US" sz="1100" dirty="0"/>
              <a:t>25°C ambient Temp – through </a:t>
            </a:r>
            <a:r>
              <a:rPr lang="en-US" sz="1100" b="1" dirty="0"/>
              <a:t>additional external (AC) cooling</a:t>
            </a:r>
          </a:p>
          <a:p>
            <a:pPr>
              <a:spcBef>
                <a:spcPts val="0"/>
              </a:spcBef>
            </a:pPr>
            <a:r>
              <a:rPr lang="en-US" sz="1100" dirty="0"/>
              <a:t>lowest power Client TRX used</a:t>
            </a:r>
          </a:p>
          <a:p>
            <a:pPr>
              <a:spcBef>
                <a:spcPts val="0"/>
              </a:spcBef>
            </a:pPr>
            <a:r>
              <a:rPr lang="en-US" sz="1100" dirty="0"/>
              <a:t>Most efficient Act Sys design, “fully loaded” </a:t>
            </a:r>
          </a:p>
        </p:txBody>
      </p:sp>
      <p:sp>
        <p:nvSpPr>
          <p:cNvPr id="9" name="Legende: Linie 8">
            <a:extLst>
              <a:ext uri="{FF2B5EF4-FFF2-40B4-BE49-F238E27FC236}">
                <a16:creationId xmlns:a16="http://schemas.microsoft.com/office/drawing/2014/main" id="{4BF2108D-A442-BD3B-20BF-901CC96AC3FA}"/>
              </a:ext>
            </a:extLst>
          </p:cNvPr>
          <p:cNvSpPr/>
          <p:nvPr/>
        </p:nvSpPr>
        <p:spPr>
          <a:xfrm>
            <a:off x="3161776" y="1833499"/>
            <a:ext cx="1097406" cy="383060"/>
          </a:xfrm>
          <a:prstGeom prst="borderCallout1">
            <a:avLst>
              <a:gd name="adj1" fmla="val 34100"/>
              <a:gd name="adj2" fmla="val 104983"/>
              <a:gd name="adj3" fmla="val 10969"/>
              <a:gd name="adj4" fmla="val 169805"/>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dirty="0">
                <a:solidFill>
                  <a:schemeClr val="tx1"/>
                </a:solidFill>
              </a:rPr>
              <a:t>Modulation Tech Change</a:t>
            </a:r>
          </a:p>
        </p:txBody>
      </p:sp>
      <p:cxnSp>
        <p:nvCxnSpPr>
          <p:cNvPr id="11" name="Gerader Verbinder 10">
            <a:extLst>
              <a:ext uri="{FF2B5EF4-FFF2-40B4-BE49-F238E27FC236}">
                <a16:creationId xmlns:a16="http://schemas.microsoft.com/office/drawing/2014/main" id="{7B7C2457-505D-8AB4-1181-95C6CC54EA70}"/>
              </a:ext>
            </a:extLst>
          </p:cNvPr>
          <p:cNvCxnSpPr>
            <a:cxnSpLocks/>
          </p:cNvCxnSpPr>
          <p:nvPr/>
        </p:nvCxnSpPr>
        <p:spPr>
          <a:xfrm>
            <a:off x="5015706" y="1833499"/>
            <a:ext cx="0" cy="3002270"/>
          </a:xfrm>
          <a:prstGeom prst="line">
            <a:avLst/>
          </a:prstGeom>
          <a:ln w="317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Fußzeilenplatzhalter 10">
            <a:extLst>
              <a:ext uri="{FF2B5EF4-FFF2-40B4-BE49-F238E27FC236}">
                <a16:creationId xmlns:a16="http://schemas.microsoft.com/office/drawing/2014/main" id="{CBB02019-D3B7-C97A-59BE-8335889F3783}"/>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276744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A885-440F-47B0-A5AF-0E93F50E1975}"/>
              </a:ext>
            </a:extLst>
          </p:cNvPr>
          <p:cNvSpPr>
            <a:spLocks noGrp="1"/>
          </p:cNvSpPr>
          <p:nvPr>
            <p:ph type="ctrTitle"/>
          </p:nvPr>
        </p:nvSpPr>
        <p:spPr/>
        <p:txBody>
          <a:bodyPr/>
          <a:lstStyle/>
          <a:p>
            <a:br>
              <a:rPr lang="en-US" dirty="0"/>
            </a:br>
            <a:r>
              <a:rPr lang="en-US" dirty="0"/>
              <a:t>Power Consumption Considerations in Optical Metro Transport Networks </a:t>
            </a:r>
          </a:p>
        </p:txBody>
      </p:sp>
      <p:sp>
        <p:nvSpPr>
          <p:cNvPr id="4" name="Foliennummernplatzhalter 3">
            <a:extLst>
              <a:ext uri="{FF2B5EF4-FFF2-40B4-BE49-F238E27FC236}">
                <a16:creationId xmlns:a16="http://schemas.microsoft.com/office/drawing/2014/main" id="{E9E399AF-6024-299E-9AAF-A3F2B8E0B408}"/>
              </a:ext>
            </a:extLst>
          </p:cNvPr>
          <p:cNvSpPr>
            <a:spLocks noGrp="1"/>
          </p:cNvSpPr>
          <p:nvPr>
            <p:ph type="sldNum" sz="quarter" idx="12"/>
          </p:nvPr>
        </p:nvSpPr>
        <p:spPr/>
        <p:txBody>
          <a:bodyPr/>
          <a:lstStyle/>
          <a:p>
            <a:fld id="{2DA033DC-DBAF-42CF-B620-229B4E75B08E}" type="slidenum">
              <a:rPr lang="en-US" smtClean="0"/>
              <a:t>2</a:t>
            </a:fld>
            <a:endParaRPr lang="en-US" dirty="0"/>
          </a:p>
        </p:txBody>
      </p:sp>
      <p:sp>
        <p:nvSpPr>
          <p:cNvPr id="7" name="Fußzeilenplatzhalter 6">
            <a:extLst>
              <a:ext uri="{FF2B5EF4-FFF2-40B4-BE49-F238E27FC236}">
                <a16:creationId xmlns:a16="http://schemas.microsoft.com/office/drawing/2014/main" id="{7920B790-740B-F5AE-DB5D-BAAF11D85877}"/>
              </a:ext>
            </a:extLst>
          </p:cNvPr>
          <p:cNvSpPr>
            <a:spLocks noGrp="1"/>
          </p:cNvSpPr>
          <p:nvPr>
            <p:ph type="ftr" sz="quarter" idx="11"/>
          </p:nvPr>
        </p:nvSpPr>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245303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D00D9-BAE0-0D1B-668B-48E9F4DB8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69E78-AEF4-942A-B271-25DADA7D4ED3}"/>
              </a:ext>
            </a:extLst>
          </p:cNvPr>
          <p:cNvSpPr>
            <a:spLocks noGrp="1"/>
          </p:cNvSpPr>
          <p:nvPr>
            <p:ph type="title"/>
          </p:nvPr>
        </p:nvSpPr>
        <p:spPr>
          <a:xfrm>
            <a:off x="550861" y="601200"/>
            <a:ext cx="11148559" cy="819904"/>
          </a:xfrm>
        </p:spPr>
        <p:txBody>
          <a:bodyPr/>
          <a:lstStyle/>
          <a:p>
            <a:r>
              <a:rPr lang="en-US" dirty="0"/>
              <a:t>Comparing “Max.” Power Consumption per Link [W] – </a:t>
            </a:r>
            <a:r>
              <a:rPr lang="en-US" u="sng" dirty="0"/>
              <a:t>Excl</a:t>
            </a:r>
            <a:r>
              <a:rPr lang="en-US" dirty="0"/>
              <a:t>. external Cooling</a:t>
            </a:r>
          </a:p>
        </p:txBody>
      </p:sp>
      <p:sp>
        <p:nvSpPr>
          <p:cNvPr id="5" name="Foliennummernplatzhalter 4">
            <a:extLst>
              <a:ext uri="{FF2B5EF4-FFF2-40B4-BE49-F238E27FC236}">
                <a16:creationId xmlns:a16="http://schemas.microsoft.com/office/drawing/2014/main" id="{9B0783CF-E9EF-A920-595D-4D1F49A9055E}"/>
              </a:ext>
            </a:extLst>
          </p:cNvPr>
          <p:cNvSpPr>
            <a:spLocks noGrp="1"/>
          </p:cNvSpPr>
          <p:nvPr>
            <p:ph type="sldNum" sz="quarter" idx="12"/>
          </p:nvPr>
        </p:nvSpPr>
        <p:spPr/>
        <p:txBody>
          <a:bodyPr/>
          <a:lstStyle/>
          <a:p>
            <a:fld id="{E974534D-91E5-4600-81EE-308C37C03A8A}" type="slidenum">
              <a:rPr lang="en-US" smtClean="0"/>
              <a:t>20</a:t>
            </a:fld>
            <a:endParaRPr lang="en-US" dirty="0"/>
          </a:p>
        </p:txBody>
      </p:sp>
      <p:grpSp>
        <p:nvGrpSpPr>
          <p:cNvPr id="4" name="Gruppieren 3">
            <a:extLst>
              <a:ext uri="{FF2B5EF4-FFF2-40B4-BE49-F238E27FC236}">
                <a16:creationId xmlns:a16="http://schemas.microsoft.com/office/drawing/2014/main" id="{8F4363A1-3E7B-800F-697B-D559062E6911}"/>
              </a:ext>
            </a:extLst>
          </p:cNvPr>
          <p:cNvGrpSpPr/>
          <p:nvPr/>
        </p:nvGrpSpPr>
        <p:grpSpPr>
          <a:xfrm>
            <a:off x="1113427" y="5816290"/>
            <a:ext cx="6656251" cy="552290"/>
            <a:chOff x="1092745" y="5248192"/>
            <a:chExt cx="7413692" cy="409152"/>
          </a:xfrm>
        </p:grpSpPr>
        <p:pic>
          <p:nvPicPr>
            <p:cNvPr id="37" name="Picture 8">
              <a:extLst>
                <a:ext uri="{FF2B5EF4-FFF2-40B4-BE49-F238E27FC236}">
                  <a16:creationId xmlns:a16="http://schemas.microsoft.com/office/drawing/2014/main" id="{20D059FA-DDC2-D7FB-67BE-EF05DDFDE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09" y="5267733"/>
              <a:ext cx="1506089" cy="2717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44017362-F10B-C442-BF40-FCC2C5E5F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875" y="5248192"/>
              <a:ext cx="1675294" cy="3562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a:extLst>
                <a:ext uri="{FF2B5EF4-FFF2-40B4-BE49-F238E27FC236}">
                  <a16:creationId xmlns:a16="http://schemas.microsoft.com/office/drawing/2014/main" id="{3EA7704E-9508-F151-A8B8-54C07EF7A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146" y="5248192"/>
              <a:ext cx="2067291" cy="409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977E2BE0-54CA-638D-E9BD-0608B9BFF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745" y="5249727"/>
              <a:ext cx="1382087" cy="15388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ontent Placeholder 2">
            <a:extLst>
              <a:ext uri="{FF2B5EF4-FFF2-40B4-BE49-F238E27FC236}">
                <a16:creationId xmlns:a16="http://schemas.microsoft.com/office/drawing/2014/main" id="{732B7775-E37B-AA86-A5EE-348CE3FF61D6}"/>
              </a:ext>
            </a:extLst>
          </p:cNvPr>
          <p:cNvSpPr>
            <a:spLocks noGrp="1"/>
          </p:cNvSpPr>
          <p:nvPr>
            <p:ph idx="1"/>
          </p:nvPr>
        </p:nvSpPr>
        <p:spPr>
          <a:xfrm>
            <a:off x="8135816" y="1065906"/>
            <a:ext cx="3766626" cy="5456562"/>
          </a:xfrm>
        </p:spPr>
        <p:txBody>
          <a:bodyPr/>
          <a:lstStyle/>
          <a:p>
            <a:r>
              <a:rPr lang="en-US" dirty="0"/>
              <a:t>Notes:</a:t>
            </a:r>
          </a:p>
          <a:p>
            <a:pPr lvl="1"/>
            <a:r>
              <a:rPr lang="en-US" dirty="0"/>
              <a:t>Operating devices at high operating temperature can impact performance over time</a:t>
            </a:r>
          </a:p>
          <a:p>
            <a:pPr lvl="1"/>
            <a:r>
              <a:rPr lang="en-US" dirty="0"/>
              <a:t>Use of “Industrial Temp” TRX and common LR TRX as Client</a:t>
            </a:r>
          </a:p>
          <a:p>
            <a:r>
              <a:rPr lang="en-US" dirty="0"/>
              <a:t>Active System use power – even when not fully populated ,</a:t>
            </a:r>
            <a:r>
              <a:rPr lang="en-US" dirty="0" err="1"/>
              <a:t>ie</a:t>
            </a:r>
            <a:r>
              <a:rPr lang="en-US" dirty="0"/>
              <a:t> not power optimized designs</a:t>
            </a:r>
          </a:p>
          <a:p>
            <a:pPr lvl="1"/>
            <a:r>
              <a:rPr lang="en-US" dirty="0"/>
              <a:t>Results in ~2-3 times of power consumption for </a:t>
            </a:r>
            <a:r>
              <a:rPr lang="en-US" dirty="0" err="1"/>
              <a:t>pWDM</a:t>
            </a:r>
            <a:r>
              <a:rPr lang="en-US" dirty="0"/>
              <a:t> compared to “Typical (incl. cooling”) scenarios</a:t>
            </a:r>
          </a:p>
          <a:p>
            <a:pPr lvl="1"/>
            <a:r>
              <a:rPr lang="en-US" dirty="0"/>
              <a:t>Increase ~4-5 times for Active Transport</a:t>
            </a:r>
          </a:p>
          <a:p>
            <a:r>
              <a:rPr lang="en-US" dirty="0"/>
              <a:t>Can increase necessary power consumption by a factor &gt;100 times!</a:t>
            </a:r>
          </a:p>
        </p:txBody>
      </p:sp>
      <p:pic>
        <p:nvPicPr>
          <p:cNvPr id="11" name="Grafik 10">
            <a:extLst>
              <a:ext uri="{FF2B5EF4-FFF2-40B4-BE49-F238E27FC236}">
                <a16:creationId xmlns:a16="http://schemas.microsoft.com/office/drawing/2014/main" id="{28BC15D4-7794-5CD1-3399-F83208156C96}"/>
              </a:ext>
            </a:extLst>
          </p:cNvPr>
          <p:cNvPicPr>
            <a:picLocks noChangeAspect="1"/>
          </p:cNvPicPr>
          <p:nvPr/>
        </p:nvPicPr>
        <p:blipFill>
          <a:blip r:embed="rId6"/>
          <a:stretch>
            <a:fillRect/>
          </a:stretch>
        </p:blipFill>
        <p:spPr>
          <a:xfrm>
            <a:off x="550860" y="1065906"/>
            <a:ext cx="7405561" cy="4625882"/>
          </a:xfrm>
          <a:prstGeom prst="rect">
            <a:avLst/>
          </a:prstGeom>
        </p:spPr>
      </p:pic>
      <p:sp>
        <p:nvSpPr>
          <p:cNvPr id="3" name="Content Placeholder 2">
            <a:extLst>
              <a:ext uri="{FF2B5EF4-FFF2-40B4-BE49-F238E27FC236}">
                <a16:creationId xmlns:a16="http://schemas.microsoft.com/office/drawing/2014/main" id="{E08C6BAB-526D-684D-EA3E-6B3BB56382B2}"/>
              </a:ext>
            </a:extLst>
          </p:cNvPr>
          <p:cNvSpPr txBox="1">
            <a:spLocks/>
          </p:cNvSpPr>
          <p:nvPr/>
        </p:nvSpPr>
        <p:spPr>
          <a:xfrm>
            <a:off x="1381415" y="1180330"/>
            <a:ext cx="3498316" cy="793064"/>
          </a:xfrm>
          <a:prstGeom prst="rect">
            <a:avLst/>
          </a:prstGeom>
          <a:solidFill>
            <a:schemeClr val="bg2">
              <a:alpha val="70000"/>
            </a:schemeClr>
          </a:solidFill>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a:spcBef>
                <a:spcPts val="0"/>
              </a:spcBef>
            </a:pPr>
            <a:r>
              <a:rPr lang="en-US" sz="1100" dirty="0"/>
              <a:t>Devices at high operating temp limit</a:t>
            </a:r>
          </a:p>
          <a:p>
            <a:pPr>
              <a:spcBef>
                <a:spcPts val="0"/>
              </a:spcBef>
            </a:pPr>
            <a:r>
              <a:rPr lang="en-US" sz="1100" dirty="0"/>
              <a:t>Commonly used Client TRX (LR) applied</a:t>
            </a:r>
          </a:p>
          <a:p>
            <a:pPr>
              <a:spcBef>
                <a:spcPts val="0"/>
              </a:spcBef>
            </a:pPr>
            <a:r>
              <a:rPr lang="en-US" sz="1100" dirty="0"/>
              <a:t>Common but not power efficient Act Sys design (but still “fully loaded”!</a:t>
            </a:r>
          </a:p>
        </p:txBody>
      </p:sp>
      <p:sp>
        <p:nvSpPr>
          <p:cNvPr id="8" name="Pfeil: nach oben 7">
            <a:extLst>
              <a:ext uri="{FF2B5EF4-FFF2-40B4-BE49-F238E27FC236}">
                <a16:creationId xmlns:a16="http://schemas.microsoft.com/office/drawing/2014/main" id="{ADC958E1-0A8D-B4F1-2E25-AA9D37E00BC7}"/>
              </a:ext>
            </a:extLst>
          </p:cNvPr>
          <p:cNvSpPr/>
          <p:nvPr/>
        </p:nvSpPr>
        <p:spPr>
          <a:xfrm>
            <a:off x="5529667" y="2616032"/>
            <a:ext cx="383931" cy="923191"/>
          </a:xfrm>
          <a:prstGeom prst="upArrow">
            <a:avLst/>
          </a:prstGeom>
          <a:solidFill>
            <a:srgbClr val="FE9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4x</a:t>
            </a:r>
          </a:p>
        </p:txBody>
      </p:sp>
      <p:sp>
        <p:nvSpPr>
          <p:cNvPr id="9" name="Pfeil: nach oben 8">
            <a:extLst>
              <a:ext uri="{FF2B5EF4-FFF2-40B4-BE49-F238E27FC236}">
                <a16:creationId xmlns:a16="http://schemas.microsoft.com/office/drawing/2014/main" id="{69733208-058D-045F-B906-E6FB5977FC24}"/>
              </a:ext>
            </a:extLst>
          </p:cNvPr>
          <p:cNvSpPr/>
          <p:nvPr/>
        </p:nvSpPr>
        <p:spPr>
          <a:xfrm>
            <a:off x="5940350" y="1636301"/>
            <a:ext cx="383931" cy="81990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5x</a:t>
            </a:r>
          </a:p>
        </p:txBody>
      </p:sp>
      <p:sp>
        <p:nvSpPr>
          <p:cNvPr id="6" name="Fußzeilenplatzhalter 10">
            <a:extLst>
              <a:ext uri="{FF2B5EF4-FFF2-40B4-BE49-F238E27FC236}">
                <a16:creationId xmlns:a16="http://schemas.microsoft.com/office/drawing/2014/main" id="{550B51F8-A0BE-FEB2-7359-9C60520F3D5A}"/>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102757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0863" y="601200"/>
            <a:ext cx="8928100" cy="819904"/>
          </a:xfrm>
        </p:spPr>
        <p:txBody>
          <a:bodyPr/>
          <a:lstStyle/>
          <a:p>
            <a:r>
              <a:rPr lang="en-US" dirty="0"/>
              <a:t>Summary</a:t>
            </a:r>
          </a:p>
        </p:txBody>
      </p:sp>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550863" y="1088237"/>
            <a:ext cx="11088686" cy="4681526"/>
          </a:xfrm>
        </p:spPr>
        <p:txBody>
          <a:bodyPr/>
          <a:lstStyle/>
          <a:p>
            <a:pPr>
              <a:lnSpc>
                <a:spcPct val="100000"/>
              </a:lnSpc>
              <a:spcAft>
                <a:spcPts val="600"/>
              </a:spcAft>
            </a:pPr>
            <a:r>
              <a:rPr lang="en-US" dirty="0"/>
              <a:t>With the continued trend of </a:t>
            </a:r>
            <a:r>
              <a:rPr lang="en-US" b="1" dirty="0"/>
              <a:t>increasing data rates </a:t>
            </a:r>
            <a:r>
              <a:rPr lang="en-US" dirty="0"/>
              <a:t>in transport networks, the power usage will increase further.</a:t>
            </a:r>
          </a:p>
          <a:p>
            <a:pPr>
              <a:lnSpc>
                <a:spcPct val="100000"/>
              </a:lnSpc>
              <a:spcAft>
                <a:spcPts val="600"/>
              </a:spcAft>
            </a:pPr>
            <a:r>
              <a:rPr lang="en-US" dirty="0"/>
              <a:t>Some scenarios can result in consuming up to </a:t>
            </a:r>
            <a:r>
              <a:rPr lang="en-US" b="1" dirty="0"/>
              <a:t>&gt;100 times more electrical power </a:t>
            </a:r>
            <a:r>
              <a:rPr lang="en-US" dirty="0"/>
              <a:t>than technologically necessary for transporting services</a:t>
            </a:r>
          </a:p>
          <a:p>
            <a:pPr>
              <a:lnSpc>
                <a:spcPct val="100000"/>
              </a:lnSpc>
              <a:spcAft>
                <a:spcPts val="600"/>
              </a:spcAft>
            </a:pPr>
            <a:r>
              <a:rPr lang="en-US" dirty="0"/>
              <a:t>This energy inefficiency combined with the growing data rate is becoming an </a:t>
            </a:r>
            <a:r>
              <a:rPr lang="en-US" b="1" dirty="0"/>
              <a:t>OPEX threat </a:t>
            </a:r>
            <a:r>
              <a:rPr lang="en-US" dirty="0"/>
              <a:t>for carriers. </a:t>
            </a:r>
          </a:p>
          <a:p>
            <a:pPr>
              <a:lnSpc>
                <a:spcPct val="100000"/>
              </a:lnSpc>
              <a:spcAft>
                <a:spcPts val="600"/>
              </a:spcAft>
            </a:pPr>
            <a:r>
              <a:rPr lang="en-US" b="1" dirty="0"/>
              <a:t>Passive Transport is cutting down </a:t>
            </a:r>
            <a:r>
              <a:rPr lang="en-US" dirty="0"/>
              <a:t>those (direct energy and CO2) </a:t>
            </a:r>
            <a:r>
              <a:rPr lang="en-US" b="1" dirty="0"/>
              <a:t>costs by at least a factor of 5 to 20</a:t>
            </a:r>
            <a:r>
              <a:rPr lang="en-US" dirty="0"/>
              <a:t>! </a:t>
            </a:r>
          </a:p>
          <a:p>
            <a:pPr>
              <a:lnSpc>
                <a:spcPct val="100000"/>
              </a:lnSpc>
              <a:spcAft>
                <a:spcPts val="600"/>
              </a:spcAft>
            </a:pPr>
            <a:r>
              <a:rPr lang="en-US" dirty="0"/>
              <a:t>We </a:t>
            </a:r>
            <a:r>
              <a:rPr lang="en-US" b="1" u="sng" dirty="0"/>
              <a:t>do not</a:t>
            </a:r>
            <a:r>
              <a:rPr lang="en-US" b="1" dirty="0"/>
              <a:t> </a:t>
            </a:r>
            <a:r>
              <a:rPr lang="en-US" dirty="0"/>
              <a:t>suggest using only Passive WDM.</a:t>
            </a:r>
          </a:p>
          <a:p>
            <a:pPr lvl="1">
              <a:lnSpc>
                <a:spcPct val="100000"/>
              </a:lnSpc>
              <a:spcAft>
                <a:spcPts val="600"/>
              </a:spcAft>
            </a:pPr>
            <a:r>
              <a:rPr lang="en-US" dirty="0"/>
              <a:t>Many operators mix passive &amp; active systems on same Metro Optical network</a:t>
            </a:r>
          </a:p>
          <a:p>
            <a:endParaRPr lang="en-US" dirty="0"/>
          </a:p>
          <a:p>
            <a:pPr marL="0" indent="0">
              <a:buNone/>
            </a:pPr>
            <a:r>
              <a:rPr lang="en-US" i="1" dirty="0"/>
              <a:t>Note, </a:t>
            </a:r>
            <a:r>
              <a:rPr lang="en-US" b="1" i="1" dirty="0"/>
              <a:t>less power used by</a:t>
            </a:r>
            <a:r>
              <a:rPr lang="en-US" i="1" dirty="0"/>
              <a:t> the network means a significant reduction of CO2 </a:t>
            </a:r>
            <a:r>
              <a:rPr lang="en-US" b="1" i="1" dirty="0"/>
              <a:t>Scope 3</a:t>
            </a:r>
            <a:r>
              <a:rPr lang="en-US" i="1" dirty="0"/>
              <a:t> </a:t>
            </a:r>
          </a:p>
          <a:p>
            <a:pPr marL="0" indent="0">
              <a:buNone/>
            </a:pPr>
            <a:r>
              <a:rPr lang="en-US" i="1" dirty="0"/>
              <a:t>	(Scope 3 = CO2 generated at production of devices at suppliers)</a:t>
            </a:r>
          </a:p>
          <a:p>
            <a:endParaRPr lang="en-US" dirty="0"/>
          </a:p>
          <a:p>
            <a:endParaRPr lang="en-US" dirty="0"/>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D18FAB78-F215-4AC0-8CC3-D96E75390776}" type="slidenum">
              <a:rPr lang="en-US" smtClean="0"/>
              <a:t>21</a:t>
            </a:fld>
            <a:endParaRPr lang="en-US" dirty="0"/>
          </a:p>
        </p:txBody>
      </p:sp>
      <p:sp>
        <p:nvSpPr>
          <p:cNvPr id="4" name="Fußzeilenplatzhalter 10">
            <a:extLst>
              <a:ext uri="{FF2B5EF4-FFF2-40B4-BE49-F238E27FC236}">
                <a16:creationId xmlns:a16="http://schemas.microsoft.com/office/drawing/2014/main" id="{AFD58961-71C3-9C30-F592-4781587C355B}"/>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229496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552451" y="1272746"/>
            <a:ext cx="11268074" cy="4778173"/>
          </a:xfrm>
        </p:spPr>
        <p:txBody>
          <a:bodyPr/>
          <a:lstStyle/>
          <a:p>
            <a:r>
              <a:rPr lang="en-US" b="0" i="0" dirty="0">
                <a:solidFill>
                  <a:srgbClr val="000000"/>
                </a:solidFill>
                <a:effectLst/>
                <a:latin typeface="HelvNeueOrange"/>
              </a:rPr>
              <a:t>Steve Harris, </a:t>
            </a:r>
            <a:r>
              <a:rPr lang="en-US" b="1" i="0" dirty="0">
                <a:solidFill>
                  <a:srgbClr val="000000"/>
                </a:solidFill>
                <a:effectLst/>
                <a:latin typeface="HelvNeueOrange"/>
              </a:rPr>
              <a:t>Digital Transformation / Orange Enterprise (</a:t>
            </a:r>
            <a:r>
              <a:rPr lang="en-US" dirty="0">
                <a:solidFill>
                  <a:srgbClr val="000000"/>
                </a:solidFill>
                <a:latin typeface="HelvNeueOrange"/>
              </a:rPr>
              <a:t>March 2023): </a:t>
            </a:r>
            <a:endParaRPr lang="en-US" b="0" i="0" dirty="0">
              <a:solidFill>
                <a:srgbClr val="000000"/>
              </a:solidFill>
              <a:effectLst/>
              <a:latin typeface="HelvNeueOrange"/>
            </a:endParaRPr>
          </a:p>
          <a:p>
            <a:pPr marL="180000" lvl="1" indent="0">
              <a:lnSpc>
                <a:spcPct val="100000"/>
              </a:lnSpc>
              <a:spcAft>
                <a:spcPts val="600"/>
              </a:spcAft>
              <a:buNone/>
            </a:pPr>
            <a:r>
              <a:rPr lang="en-US" sz="1800" b="0" i="0" dirty="0">
                <a:solidFill>
                  <a:srgbClr val="000000"/>
                </a:solidFill>
                <a:effectLst/>
                <a:latin typeface="HelvNeueOrange"/>
              </a:rPr>
              <a:t>“The </a:t>
            </a:r>
            <a:r>
              <a:rPr lang="en-US" sz="1800" b="1" i="0" dirty="0">
                <a:solidFill>
                  <a:srgbClr val="000000"/>
                </a:solidFill>
                <a:effectLst/>
                <a:latin typeface="HelvNeueOrange"/>
              </a:rPr>
              <a:t>telecoms</a:t>
            </a:r>
            <a:r>
              <a:rPr lang="en-US" sz="1800" b="0" i="0" dirty="0">
                <a:solidFill>
                  <a:srgbClr val="000000"/>
                </a:solidFill>
                <a:effectLst/>
                <a:latin typeface="HelvNeueOrange"/>
              </a:rPr>
              <a:t> industry is responsible for </a:t>
            </a:r>
            <a:r>
              <a:rPr lang="en-US" sz="1800" b="1" i="0" dirty="0">
                <a:solidFill>
                  <a:srgbClr val="000000"/>
                </a:solidFill>
                <a:effectLst/>
                <a:latin typeface="HelvNeueOrange"/>
              </a:rPr>
              <a:t>2-3% of the total power consumption of humankind</a:t>
            </a:r>
            <a:r>
              <a:rPr lang="en-US" sz="1800" b="0" i="0" dirty="0">
                <a:solidFill>
                  <a:srgbClr val="000000"/>
                </a:solidFill>
                <a:effectLst/>
                <a:latin typeface="HelvNeueOrange"/>
              </a:rPr>
              <a:t>. According to </a:t>
            </a:r>
            <a:r>
              <a:rPr lang="en-US" sz="1800" i="0" dirty="0">
                <a:solidFill>
                  <a:srgbClr val="000000"/>
                </a:solidFill>
                <a:effectLst/>
                <a:latin typeface="HelvNeueOrange"/>
              </a:rPr>
              <a:t>GSMA</a:t>
            </a:r>
            <a:r>
              <a:rPr lang="en-US" sz="1800" b="0" i="0" dirty="0">
                <a:solidFill>
                  <a:srgbClr val="000000"/>
                </a:solidFill>
                <a:effectLst/>
                <a:latin typeface="HelvNeueOrange"/>
              </a:rPr>
              <a:t> research, </a:t>
            </a:r>
            <a:r>
              <a:rPr lang="en-US" sz="1800" b="1" i="0" dirty="0">
                <a:solidFill>
                  <a:srgbClr val="000000"/>
                </a:solidFill>
                <a:effectLst/>
                <a:latin typeface="HelvNeueOrange"/>
              </a:rPr>
              <a:t>energy costs today represent between 20% and 40% of a telecoms company’s OPEX</a:t>
            </a:r>
            <a:r>
              <a:rPr lang="en-US" sz="1800" b="0" i="0" dirty="0">
                <a:solidFill>
                  <a:srgbClr val="000000"/>
                </a:solidFill>
                <a:effectLst/>
                <a:latin typeface="HelvNeueOrange"/>
              </a:rPr>
              <a:t>”  </a:t>
            </a:r>
            <a:r>
              <a:rPr lang="en-US" sz="1200" b="0" i="0" dirty="0">
                <a:solidFill>
                  <a:srgbClr val="000000"/>
                </a:solidFill>
                <a:effectLst/>
                <a:latin typeface="HelvNeueOrange"/>
              </a:rPr>
              <a:t>(</a:t>
            </a:r>
            <a:r>
              <a:rPr lang="en-US" sz="1200" b="0" i="0" dirty="0">
                <a:solidFill>
                  <a:srgbClr val="000000"/>
                </a:solidFill>
                <a:effectLst/>
                <a:latin typeface="HelvNeueOrange"/>
                <a:hlinkClick r:id="rId2"/>
              </a:rPr>
              <a:t>www.orange-business.com/en/blogs/greening-telecoms-network</a:t>
            </a:r>
            <a:r>
              <a:rPr lang="en-US" sz="1200" dirty="0">
                <a:solidFill>
                  <a:srgbClr val="000000"/>
                </a:solidFill>
                <a:latin typeface="HelvNeueOrange"/>
              </a:rPr>
              <a:t>)</a:t>
            </a:r>
          </a:p>
          <a:p>
            <a:pPr>
              <a:lnSpc>
                <a:spcPct val="150000"/>
              </a:lnSpc>
              <a:spcAft>
                <a:spcPts val="600"/>
              </a:spcAft>
            </a:pPr>
            <a:r>
              <a:rPr lang="en-US" b="1" dirty="0">
                <a:solidFill>
                  <a:srgbClr val="000000"/>
                </a:solidFill>
                <a:latin typeface="HelvNeueOrange"/>
              </a:rPr>
              <a:t>McKinsey</a:t>
            </a:r>
            <a:r>
              <a:rPr lang="en-US" dirty="0">
                <a:solidFill>
                  <a:srgbClr val="000000"/>
                </a:solidFill>
                <a:latin typeface="HelvNeueOrange"/>
              </a:rPr>
              <a:t> Study “</a:t>
            </a:r>
            <a:r>
              <a:rPr lang="en-US" sz="1800" dirty="0">
                <a:solidFill>
                  <a:srgbClr val="000000"/>
                </a:solidFill>
                <a:latin typeface="HelvNeueOrange"/>
              </a:rPr>
              <a:t>The growing imperative of energy optimization for Telco Networks</a:t>
            </a:r>
            <a:r>
              <a:rPr lang="en-US" dirty="0">
                <a:solidFill>
                  <a:srgbClr val="000000"/>
                </a:solidFill>
                <a:latin typeface="HelvNeueOrange"/>
              </a:rPr>
              <a:t>”(Nov 2024):</a:t>
            </a:r>
            <a:endParaRPr lang="en-US" b="0" i="0" dirty="0">
              <a:solidFill>
                <a:srgbClr val="000000"/>
              </a:solidFill>
              <a:effectLst/>
              <a:latin typeface="HelvNeueOrange"/>
            </a:endParaRPr>
          </a:p>
          <a:p>
            <a:pPr lvl="1">
              <a:lnSpc>
                <a:spcPct val="150000"/>
              </a:lnSpc>
              <a:spcAft>
                <a:spcPts val="600"/>
              </a:spcAft>
            </a:pPr>
            <a:r>
              <a:rPr lang="en-US" sz="1800" b="0" i="0" dirty="0">
                <a:solidFill>
                  <a:srgbClr val="000000"/>
                </a:solidFill>
                <a:effectLst/>
                <a:latin typeface="HelvNeueOrange"/>
              </a:rPr>
              <a:t>“</a:t>
            </a:r>
            <a:r>
              <a:rPr lang="en-US" sz="1800" dirty="0">
                <a:solidFill>
                  <a:srgbClr val="000000"/>
                </a:solidFill>
                <a:latin typeface="HelvNeueOrange"/>
              </a:rPr>
              <a:t>large operators have seen their energy </a:t>
            </a:r>
            <a:r>
              <a:rPr lang="en-US" sz="1800" b="1" dirty="0">
                <a:solidFill>
                  <a:srgbClr val="000000"/>
                </a:solidFill>
                <a:latin typeface="HelvNeueOrange"/>
              </a:rPr>
              <a:t>cost increases outpace sales growth by more than 50 percent</a:t>
            </a:r>
            <a:r>
              <a:rPr lang="en-US" sz="1800" dirty="0">
                <a:solidFill>
                  <a:srgbClr val="000000"/>
                </a:solidFill>
                <a:latin typeface="HelvNeueOrange"/>
              </a:rPr>
              <a:t>.” </a:t>
            </a:r>
          </a:p>
          <a:p>
            <a:pPr lvl="1">
              <a:lnSpc>
                <a:spcPct val="100000"/>
              </a:lnSpc>
              <a:spcAft>
                <a:spcPts val="600"/>
              </a:spcAft>
            </a:pPr>
            <a:r>
              <a:rPr lang="en-US" sz="1800" dirty="0">
                <a:solidFill>
                  <a:srgbClr val="000000"/>
                </a:solidFill>
                <a:latin typeface="HelvNeueOrange"/>
              </a:rPr>
              <a:t>“</a:t>
            </a:r>
            <a:r>
              <a:rPr lang="en-US" sz="1800" b="1" dirty="0">
                <a:solidFill>
                  <a:srgbClr val="000000"/>
                </a:solidFill>
                <a:latin typeface="HelvNeueOrange"/>
              </a:rPr>
              <a:t>Pressure</a:t>
            </a:r>
            <a:r>
              <a:rPr lang="en-US" sz="1800" dirty="0">
                <a:solidFill>
                  <a:srgbClr val="000000"/>
                </a:solidFill>
                <a:latin typeface="HelvNeueOrange"/>
              </a:rPr>
              <a:t> is likely also to come from </a:t>
            </a:r>
            <a:r>
              <a:rPr lang="en-US" sz="1800" b="1" dirty="0">
                <a:solidFill>
                  <a:srgbClr val="000000"/>
                </a:solidFill>
                <a:latin typeface="HelvNeueOrange"/>
              </a:rPr>
              <a:t>regulators</a:t>
            </a:r>
            <a:r>
              <a:rPr lang="en-US" sz="1800" dirty="0">
                <a:solidFill>
                  <a:srgbClr val="000000"/>
                </a:solidFill>
                <a:latin typeface="HelvNeueOrange"/>
              </a:rPr>
              <a:t> around the world, as they begin to adopt their own </a:t>
            </a:r>
            <a:r>
              <a:rPr lang="en-US" sz="1800" dirty="0" err="1">
                <a:solidFill>
                  <a:srgbClr val="000000"/>
                </a:solidFill>
                <a:latin typeface="HelvNeueOrange"/>
              </a:rPr>
              <a:t>decarbonisation</a:t>
            </a:r>
            <a:r>
              <a:rPr lang="en-US" sz="1800" dirty="0">
                <a:solidFill>
                  <a:srgbClr val="000000"/>
                </a:solidFill>
                <a:latin typeface="HelvNeueOrange"/>
              </a:rPr>
              <a:t> goals and factor sustainability considerations into their policies.” </a:t>
            </a:r>
            <a:r>
              <a:rPr lang="en-US" sz="1200" dirty="0">
                <a:solidFill>
                  <a:srgbClr val="000000"/>
                </a:solidFill>
                <a:latin typeface="HelvNeueOrange"/>
                <a:hlinkClick r:id="rId3"/>
              </a:rPr>
              <a:t>https://www.mckinsey.com/industries/technology-media-and-telecommunications/our-insights/the-growing-imperative-of-energy-optimization-for-telco-networks</a:t>
            </a:r>
            <a:r>
              <a:rPr lang="en-US" sz="1200" dirty="0">
                <a:solidFill>
                  <a:srgbClr val="000000"/>
                </a:solidFill>
                <a:latin typeface="HelvNeueOrange"/>
              </a:rPr>
              <a:t> </a:t>
            </a:r>
            <a:endParaRPr lang="en-US" sz="1800" dirty="0">
              <a:solidFill>
                <a:srgbClr val="000000"/>
              </a:solidFill>
              <a:latin typeface="HelvNeueOrange"/>
            </a:endParaRPr>
          </a:p>
          <a:p>
            <a:pPr marL="180000" lvl="1" indent="0">
              <a:buNone/>
            </a:pPr>
            <a:endParaRPr lang="en-US" b="0" i="0" dirty="0">
              <a:solidFill>
                <a:srgbClr val="000000"/>
              </a:solidFill>
              <a:effectLst/>
              <a:latin typeface="HelvNeueOrange"/>
            </a:endParaRPr>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08E76E0F-9E4D-4905-B47A-42466350EF9E}" type="slidenum">
              <a:rPr lang="en-US" smtClean="0"/>
              <a:t>3</a:t>
            </a:fld>
            <a:endParaRPr lang="en-US" dirty="0"/>
          </a:p>
        </p:txBody>
      </p:sp>
      <p:sp>
        <p:nvSpPr>
          <p:cNvPr id="7" name="Title 1">
            <a:extLst>
              <a:ext uri="{FF2B5EF4-FFF2-40B4-BE49-F238E27FC236}">
                <a16:creationId xmlns:a16="http://schemas.microsoft.com/office/drawing/2014/main" id="{C40C9352-43E2-F875-D4C9-06B3C9F75690}"/>
              </a:ext>
            </a:extLst>
          </p:cNvPr>
          <p:cNvSpPr txBox="1">
            <a:spLocks/>
          </p:cNvSpPr>
          <p:nvPr/>
        </p:nvSpPr>
        <p:spPr>
          <a:xfrm>
            <a:off x="550863" y="599903"/>
            <a:ext cx="10588991" cy="819904"/>
          </a:xfrm>
          <a:prstGeom prst="rect">
            <a:avLst/>
          </a:prstGeom>
        </p:spPr>
        <p:txBody>
          <a:bodyPr vert="horz" lIns="0" tIns="0" rIns="0" bIns="0" rtlCol="0" anchor="t" anchorCtr="0">
            <a:noAutofit/>
          </a:bodyPr>
          <a:lstStyle>
            <a:lvl1pPr algn="l" defTabSz="914400" rtl="0" eaLnBrk="1" latinLnBrk="0" hangingPunct="1">
              <a:lnSpc>
                <a:spcPct val="103000"/>
              </a:lnSpc>
              <a:spcBef>
                <a:spcPct val="0"/>
              </a:spcBef>
              <a:buNone/>
              <a:defRPr sz="2400" b="1" kern="1200">
                <a:solidFill>
                  <a:schemeClr val="tx1"/>
                </a:solidFill>
                <a:latin typeface="+mj-lt"/>
                <a:ea typeface="+mj-ea"/>
                <a:cs typeface="+mj-cs"/>
              </a:defRPr>
            </a:lvl1pPr>
          </a:lstStyle>
          <a:p>
            <a:r>
              <a:rPr lang="en-US" dirty="0"/>
              <a:t>The Importance of Power Consumption in Telecoms</a:t>
            </a:r>
          </a:p>
        </p:txBody>
      </p:sp>
      <p:sp>
        <p:nvSpPr>
          <p:cNvPr id="8" name="Fußzeilenplatzhalter 7">
            <a:extLst>
              <a:ext uri="{FF2B5EF4-FFF2-40B4-BE49-F238E27FC236}">
                <a16:creationId xmlns:a16="http://schemas.microsoft.com/office/drawing/2014/main" id="{92F081DF-64EE-D552-CFF2-B5BF90D6673A}"/>
              </a:ext>
            </a:extLst>
          </p:cNvPr>
          <p:cNvSpPr>
            <a:spLocks noGrp="1"/>
          </p:cNvSpPr>
          <p:nvPr>
            <p:ph type="ftr" sz="quarter" idx="11"/>
          </p:nvPr>
        </p:nvSpPr>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330460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BBE9-F378-45AF-81EE-B227BD0DA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51F12-DCC6-A1E2-6BF5-DB61B2FD45C7}"/>
              </a:ext>
            </a:extLst>
          </p:cNvPr>
          <p:cNvSpPr>
            <a:spLocks noGrp="1"/>
          </p:cNvSpPr>
          <p:nvPr>
            <p:ph type="title"/>
          </p:nvPr>
        </p:nvSpPr>
        <p:spPr>
          <a:xfrm>
            <a:off x="550863" y="601200"/>
            <a:ext cx="8928100" cy="819904"/>
          </a:xfrm>
        </p:spPr>
        <p:txBody>
          <a:bodyPr/>
          <a:lstStyle/>
          <a:p>
            <a:r>
              <a:rPr lang="de-DE" dirty="0"/>
              <a:t>Focus on Metro Transport Networks</a:t>
            </a:r>
            <a:br>
              <a:rPr lang="en-GB" dirty="0"/>
            </a:br>
            <a:endParaRPr lang="en-US" dirty="0"/>
          </a:p>
        </p:txBody>
      </p:sp>
      <p:sp>
        <p:nvSpPr>
          <p:cNvPr id="3" name="Content Placeholder 2">
            <a:extLst>
              <a:ext uri="{FF2B5EF4-FFF2-40B4-BE49-F238E27FC236}">
                <a16:creationId xmlns:a16="http://schemas.microsoft.com/office/drawing/2014/main" id="{F3337267-627C-C542-F958-B7ED43D9496B}"/>
              </a:ext>
            </a:extLst>
          </p:cNvPr>
          <p:cNvSpPr>
            <a:spLocks noGrp="1"/>
          </p:cNvSpPr>
          <p:nvPr>
            <p:ph idx="1"/>
          </p:nvPr>
        </p:nvSpPr>
        <p:spPr>
          <a:xfrm>
            <a:off x="550863" y="1627200"/>
            <a:ext cx="2969577" cy="2883840"/>
          </a:xfrm>
        </p:spPr>
        <p:txBody>
          <a:bodyPr/>
          <a:lstStyle/>
          <a:p>
            <a:r>
              <a:rPr lang="en-US" b="1" dirty="0"/>
              <a:t>Fiber</a:t>
            </a:r>
            <a:r>
              <a:rPr lang="en-US" dirty="0"/>
              <a:t> based link distances </a:t>
            </a:r>
            <a:r>
              <a:rPr lang="en-US" b="1" dirty="0"/>
              <a:t>ca. 2 to 80km</a:t>
            </a:r>
          </a:p>
          <a:p>
            <a:r>
              <a:rPr lang="en-US" b="1" dirty="0"/>
              <a:t>Topologies: </a:t>
            </a:r>
            <a:r>
              <a:rPr lang="en-US" dirty="0"/>
              <a:t>Ring, Point-2-Point daisy chain…</a:t>
            </a:r>
            <a:endParaRPr lang="en-US" b="1" dirty="0"/>
          </a:p>
          <a:p>
            <a:r>
              <a:rPr lang="en-US" b="1" dirty="0"/>
              <a:t>Protocols</a:t>
            </a:r>
            <a:r>
              <a:rPr lang="en-US" dirty="0"/>
              <a:t>: Ethernet, CPRI, </a:t>
            </a:r>
            <a:r>
              <a:rPr lang="en-US" dirty="0" err="1"/>
              <a:t>eCPRI</a:t>
            </a:r>
            <a:r>
              <a:rPr lang="en-US" dirty="0"/>
              <a:t>, </a:t>
            </a:r>
            <a:r>
              <a:rPr lang="en-US" dirty="0" err="1"/>
              <a:t>FiberChannel</a:t>
            </a:r>
            <a:r>
              <a:rPr lang="en-US" dirty="0"/>
              <a:t>, OTN, SDH </a:t>
            </a:r>
            <a:r>
              <a:rPr lang="en-US" dirty="0" err="1"/>
              <a:t>etc</a:t>
            </a:r>
            <a:endParaRPr lang="en-US" dirty="0"/>
          </a:p>
          <a:p>
            <a:r>
              <a:rPr lang="en-US" b="1" dirty="0"/>
              <a:t>Data Rates: </a:t>
            </a:r>
            <a:r>
              <a:rPr lang="en-US" dirty="0"/>
              <a:t>1Gig to multiple 400Gig</a:t>
            </a:r>
          </a:p>
          <a:p>
            <a:pPr marL="0" indent="0">
              <a:buNone/>
            </a:pPr>
            <a:endParaRPr lang="en-US" dirty="0"/>
          </a:p>
        </p:txBody>
      </p:sp>
      <p:sp>
        <p:nvSpPr>
          <p:cNvPr id="5" name="Foliennummernplatzhalter 4">
            <a:extLst>
              <a:ext uri="{FF2B5EF4-FFF2-40B4-BE49-F238E27FC236}">
                <a16:creationId xmlns:a16="http://schemas.microsoft.com/office/drawing/2014/main" id="{52112955-3EF9-C97C-2B4B-5D29A31229E6}"/>
              </a:ext>
            </a:extLst>
          </p:cNvPr>
          <p:cNvSpPr>
            <a:spLocks noGrp="1"/>
          </p:cNvSpPr>
          <p:nvPr>
            <p:ph type="sldNum" sz="quarter" idx="12"/>
          </p:nvPr>
        </p:nvSpPr>
        <p:spPr/>
        <p:txBody>
          <a:bodyPr/>
          <a:lstStyle/>
          <a:p>
            <a:fld id="{59395032-9CFA-4776-B0DB-37AE68240C11}" type="slidenum">
              <a:rPr lang="en-US" smtClean="0"/>
              <a:t>4</a:t>
            </a:fld>
            <a:endParaRPr lang="en-US" dirty="0"/>
          </a:p>
        </p:txBody>
      </p:sp>
      <p:pic>
        <p:nvPicPr>
          <p:cNvPr id="4" name="Picture 2">
            <a:extLst>
              <a:ext uri="{FF2B5EF4-FFF2-40B4-BE49-F238E27FC236}">
                <a16:creationId xmlns:a16="http://schemas.microsoft.com/office/drawing/2014/main" id="{E20B4DFA-4E83-E1A1-A282-4F61975D2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267" y="1026779"/>
            <a:ext cx="7636911" cy="37706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9AFB04E-76F5-B017-FBEC-E1052EF68C7D}"/>
              </a:ext>
            </a:extLst>
          </p:cNvPr>
          <p:cNvSpPr txBox="1">
            <a:spLocks/>
          </p:cNvSpPr>
          <p:nvPr/>
        </p:nvSpPr>
        <p:spPr>
          <a:xfrm>
            <a:off x="550863" y="4924020"/>
            <a:ext cx="10441256" cy="664945"/>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r>
              <a:rPr lang="en-US" dirty="0"/>
              <a:t>Various </a:t>
            </a:r>
            <a:r>
              <a:rPr lang="en-US" b="1" dirty="0"/>
              <a:t>applications</a:t>
            </a:r>
            <a:r>
              <a:rPr lang="en-US" dirty="0"/>
              <a:t> (often on same fiber link): </a:t>
            </a:r>
            <a:r>
              <a:rPr lang="en-US" b="1" dirty="0"/>
              <a:t>Backhauling</a:t>
            </a:r>
            <a:r>
              <a:rPr lang="en-US" dirty="0"/>
              <a:t> of Residential Access (DSL, </a:t>
            </a:r>
            <a:r>
              <a:rPr lang="en-US" dirty="0" err="1"/>
              <a:t>FTTx</a:t>
            </a:r>
            <a:r>
              <a:rPr lang="en-US" dirty="0"/>
              <a:t>…), </a:t>
            </a:r>
            <a:r>
              <a:rPr lang="en-US" b="1" dirty="0"/>
              <a:t>Mobile</a:t>
            </a:r>
            <a:r>
              <a:rPr lang="en-US" dirty="0"/>
              <a:t> Front/Mid/Backhauling, </a:t>
            </a:r>
            <a:r>
              <a:rPr lang="en-US" b="1" dirty="0"/>
              <a:t>DC</a:t>
            </a:r>
            <a:r>
              <a:rPr lang="en-US" dirty="0"/>
              <a:t> Interconnect, </a:t>
            </a:r>
            <a:r>
              <a:rPr lang="en-US" b="1" dirty="0"/>
              <a:t>Enterprise</a:t>
            </a:r>
            <a:r>
              <a:rPr lang="en-US" dirty="0"/>
              <a:t> Access, Private Networks </a:t>
            </a:r>
            <a:r>
              <a:rPr lang="en-US" dirty="0" err="1"/>
              <a:t>etc</a:t>
            </a:r>
            <a:endParaRPr lang="en-US" dirty="0"/>
          </a:p>
          <a:p>
            <a:r>
              <a:rPr lang="en-US" dirty="0"/>
              <a:t>Two Basic Technologies used in Network Nodes to transport data from node to node: 		</a:t>
            </a:r>
            <a:r>
              <a:rPr lang="en-US" b="1" dirty="0"/>
              <a:t>Passive Transport vs. Active Transport</a:t>
            </a:r>
          </a:p>
          <a:p>
            <a:pPr marL="0" indent="0">
              <a:buFont typeface="Arial" panose="020B0604020202020204" pitchFamily="34" charset="0"/>
              <a:buNone/>
            </a:pPr>
            <a:endParaRPr lang="en-US" dirty="0"/>
          </a:p>
        </p:txBody>
      </p:sp>
      <p:sp>
        <p:nvSpPr>
          <p:cNvPr id="9" name="Rechteck 8">
            <a:extLst>
              <a:ext uri="{FF2B5EF4-FFF2-40B4-BE49-F238E27FC236}">
                <a16:creationId xmlns:a16="http://schemas.microsoft.com/office/drawing/2014/main" id="{2FFAF7BF-80EA-B99B-3B3C-C5153F32BCA9}"/>
              </a:ext>
            </a:extLst>
          </p:cNvPr>
          <p:cNvSpPr/>
          <p:nvPr/>
        </p:nvSpPr>
        <p:spPr>
          <a:xfrm>
            <a:off x="563219" y="658709"/>
            <a:ext cx="11583472" cy="22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11" name="Fußzeilenplatzhalter 10">
            <a:extLst>
              <a:ext uri="{FF2B5EF4-FFF2-40B4-BE49-F238E27FC236}">
                <a16:creationId xmlns:a16="http://schemas.microsoft.com/office/drawing/2014/main" id="{A30A2B7F-4588-B5CC-8A38-3338E96044AB}"/>
              </a:ext>
            </a:extLst>
          </p:cNvPr>
          <p:cNvSpPr>
            <a:spLocks noGrp="1"/>
          </p:cNvSpPr>
          <p:nvPr>
            <p:ph type="ftr" sz="quarter" idx="11"/>
          </p:nvPr>
        </p:nvSpPr>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13146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B510-73DE-4DC5-5E85-33918CD42E44}"/>
            </a:ext>
          </a:extLst>
        </p:cNvPr>
        <p:cNvGrpSpPr/>
        <p:nvPr/>
      </p:nvGrpSpPr>
      <p:grpSpPr>
        <a:xfrm>
          <a:off x="0" y="0"/>
          <a:ext cx="0" cy="0"/>
          <a:chOff x="0" y="0"/>
          <a:chExt cx="0" cy="0"/>
        </a:xfrm>
      </p:grpSpPr>
      <p:pic>
        <p:nvPicPr>
          <p:cNvPr id="30" name="Picture 2">
            <a:extLst>
              <a:ext uri="{FF2B5EF4-FFF2-40B4-BE49-F238E27FC236}">
                <a16:creationId xmlns:a16="http://schemas.microsoft.com/office/drawing/2014/main" id="{AB2F9CFA-96AF-8FDC-8AB0-3217E70D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99" y="1182659"/>
            <a:ext cx="2146908" cy="10600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AE4278-4016-278E-83C8-2718598790FC}"/>
              </a:ext>
            </a:extLst>
          </p:cNvPr>
          <p:cNvSpPr>
            <a:spLocks noGrp="1"/>
          </p:cNvSpPr>
          <p:nvPr>
            <p:ph type="title"/>
          </p:nvPr>
        </p:nvSpPr>
        <p:spPr>
          <a:xfrm>
            <a:off x="550863" y="599903"/>
            <a:ext cx="10588991" cy="819904"/>
          </a:xfrm>
        </p:spPr>
        <p:txBody>
          <a:bodyPr/>
          <a:lstStyle/>
          <a:p>
            <a:r>
              <a:rPr lang="de-DE" dirty="0"/>
              <a:t>Traditional Approach: </a:t>
            </a:r>
            <a:r>
              <a:rPr lang="de-DE" dirty="0" err="1"/>
              <a:t>Active</a:t>
            </a:r>
            <a:r>
              <a:rPr lang="de-DE" dirty="0"/>
              <a:t> (WDM) Transport Systems –  </a:t>
            </a:r>
            <a:r>
              <a:rPr lang="de-DE" dirty="0" err="1"/>
              <a:t>Transponding</a:t>
            </a:r>
            <a:br>
              <a:rPr lang="en-GB" dirty="0"/>
            </a:br>
            <a:endParaRPr lang="en-US" dirty="0"/>
          </a:p>
        </p:txBody>
      </p:sp>
      <p:sp>
        <p:nvSpPr>
          <p:cNvPr id="5" name="Foliennummernplatzhalter 4">
            <a:extLst>
              <a:ext uri="{FF2B5EF4-FFF2-40B4-BE49-F238E27FC236}">
                <a16:creationId xmlns:a16="http://schemas.microsoft.com/office/drawing/2014/main" id="{57957764-772B-FFB9-F368-6447A64A0A7D}"/>
              </a:ext>
            </a:extLst>
          </p:cNvPr>
          <p:cNvSpPr>
            <a:spLocks noGrp="1"/>
          </p:cNvSpPr>
          <p:nvPr>
            <p:ph type="sldNum" sz="quarter" idx="12"/>
          </p:nvPr>
        </p:nvSpPr>
        <p:spPr/>
        <p:txBody>
          <a:bodyPr/>
          <a:lstStyle/>
          <a:p>
            <a:fld id="{BD16D312-1500-4222-AB98-255270A5AF51}" type="slidenum">
              <a:rPr lang="en-US" smtClean="0"/>
              <a:t>5</a:t>
            </a:fld>
            <a:endParaRPr lang="en-US" dirty="0"/>
          </a:p>
        </p:txBody>
      </p:sp>
      <p:sp>
        <p:nvSpPr>
          <p:cNvPr id="12" name="Fußzeilenplatzhalter 11">
            <a:extLst>
              <a:ext uri="{FF2B5EF4-FFF2-40B4-BE49-F238E27FC236}">
                <a16:creationId xmlns:a16="http://schemas.microsoft.com/office/drawing/2014/main" id="{FD0C10D8-F63B-45DF-9716-557AE094C56A}"/>
              </a:ext>
            </a:extLst>
          </p:cNvPr>
          <p:cNvSpPr>
            <a:spLocks noGrp="1"/>
          </p:cNvSpPr>
          <p:nvPr>
            <p:ph type="ftr" sz="quarter" idx="11"/>
          </p:nvPr>
        </p:nvSpPr>
        <p:spPr/>
        <p:txBody>
          <a:bodyPr/>
          <a:lstStyle/>
          <a:p>
            <a:r>
              <a:rPr lang="en-US" dirty="0"/>
              <a:t>Power consumptions associated with Optical Metro Transport Networks</a:t>
            </a:r>
          </a:p>
        </p:txBody>
      </p:sp>
      <p:grpSp>
        <p:nvGrpSpPr>
          <p:cNvPr id="25" name="Gruppieren 24">
            <a:extLst>
              <a:ext uri="{FF2B5EF4-FFF2-40B4-BE49-F238E27FC236}">
                <a16:creationId xmlns:a16="http://schemas.microsoft.com/office/drawing/2014/main" id="{6CB0D290-D920-BA47-D124-5563EBF3DE08}"/>
              </a:ext>
            </a:extLst>
          </p:cNvPr>
          <p:cNvGrpSpPr/>
          <p:nvPr/>
        </p:nvGrpSpPr>
        <p:grpSpPr>
          <a:xfrm>
            <a:off x="473311" y="2332442"/>
            <a:ext cx="11718689" cy="3194812"/>
            <a:chOff x="472206" y="1641811"/>
            <a:chExt cx="11414679" cy="3070866"/>
          </a:xfrm>
        </p:grpSpPr>
        <p:pic>
          <p:nvPicPr>
            <p:cNvPr id="26" name="Picture 6">
              <a:extLst>
                <a:ext uri="{FF2B5EF4-FFF2-40B4-BE49-F238E27FC236}">
                  <a16:creationId xmlns:a16="http://schemas.microsoft.com/office/drawing/2014/main" id="{CCB8EC87-B4A8-0F84-D307-EE242DCFB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06" y="2160724"/>
              <a:ext cx="11414679" cy="2551953"/>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a16="http://schemas.microsoft.com/office/drawing/2014/main" id="{84EADD47-C4A0-97D6-AAB2-C06B002279DE}"/>
                </a:ext>
              </a:extLst>
            </p:cNvPr>
            <p:cNvSpPr txBox="1">
              <a:spLocks/>
            </p:cNvSpPr>
            <p:nvPr/>
          </p:nvSpPr>
          <p:spPr>
            <a:xfrm>
              <a:off x="4390377" y="1641811"/>
              <a:ext cx="3411246" cy="422244"/>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None/>
              </a:pPr>
              <a:r>
                <a:rPr lang="en-US" sz="2000" dirty="0"/>
                <a:t>Metro Network Node / Site</a:t>
              </a:r>
            </a:p>
          </p:txBody>
        </p:sp>
        <p:sp>
          <p:nvSpPr>
            <p:cNvPr id="28" name="Content Placeholder 2">
              <a:extLst>
                <a:ext uri="{FF2B5EF4-FFF2-40B4-BE49-F238E27FC236}">
                  <a16:creationId xmlns:a16="http://schemas.microsoft.com/office/drawing/2014/main" id="{DBDDC9A4-1CE4-FA8C-9615-DC75E4E530D5}"/>
                </a:ext>
              </a:extLst>
            </p:cNvPr>
            <p:cNvSpPr txBox="1">
              <a:spLocks/>
            </p:cNvSpPr>
            <p:nvPr/>
          </p:nvSpPr>
          <p:spPr>
            <a:xfrm>
              <a:off x="10647479" y="2535484"/>
              <a:ext cx="1193896" cy="986388"/>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nSpc>
                  <a:spcPct val="150000"/>
                </a:lnSpc>
                <a:buNone/>
              </a:pPr>
              <a:r>
                <a:rPr lang="en-US" sz="1400" dirty="0">
                  <a:solidFill>
                    <a:srgbClr val="0070C0"/>
                  </a:solidFill>
                </a:rPr>
                <a:t>Ca. 2-80km transmission fiber link to next site</a:t>
              </a:r>
            </a:p>
          </p:txBody>
        </p:sp>
        <p:sp>
          <p:nvSpPr>
            <p:cNvPr id="29" name="Content Placeholder 2">
              <a:extLst>
                <a:ext uri="{FF2B5EF4-FFF2-40B4-BE49-F238E27FC236}">
                  <a16:creationId xmlns:a16="http://schemas.microsoft.com/office/drawing/2014/main" id="{E4323CA4-ACC9-E9F4-F0A6-4A31AD945B32}"/>
                </a:ext>
              </a:extLst>
            </p:cNvPr>
            <p:cNvSpPr txBox="1">
              <a:spLocks/>
            </p:cNvSpPr>
            <p:nvPr/>
          </p:nvSpPr>
          <p:spPr>
            <a:xfrm rot="21361598">
              <a:off x="3466165" y="2720744"/>
              <a:ext cx="1193896" cy="213991"/>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None/>
              </a:pPr>
              <a:r>
                <a:rPr lang="en-US" sz="1000" dirty="0">
                  <a:solidFill>
                    <a:srgbClr val="0070C0"/>
                  </a:solidFill>
                </a:rPr>
                <a:t>1m Patch Cord</a:t>
              </a:r>
            </a:p>
          </p:txBody>
        </p:sp>
      </p:grpSp>
      <p:sp>
        <p:nvSpPr>
          <p:cNvPr id="17" name="Pfeil: nach unten 16">
            <a:extLst>
              <a:ext uri="{FF2B5EF4-FFF2-40B4-BE49-F238E27FC236}">
                <a16:creationId xmlns:a16="http://schemas.microsoft.com/office/drawing/2014/main" id="{F6147694-A058-9D7D-226A-3782218CF59C}"/>
              </a:ext>
            </a:extLst>
          </p:cNvPr>
          <p:cNvSpPr/>
          <p:nvPr/>
        </p:nvSpPr>
        <p:spPr>
          <a:xfrm rot="19550573">
            <a:off x="1463657" y="2085165"/>
            <a:ext cx="1025284" cy="516141"/>
          </a:xfrm>
          <a:prstGeom prst="downArrow">
            <a:avLst>
              <a:gd name="adj1" fmla="val 22392"/>
              <a:gd name="adj2" fmla="val 6321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07134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2745-5CCC-3CF1-18AE-7BFB6B0F4E73}"/>
            </a:ext>
          </a:extLst>
        </p:cNvPr>
        <p:cNvGrpSpPr/>
        <p:nvPr/>
      </p:nvGrpSpPr>
      <p:grpSpPr>
        <a:xfrm>
          <a:off x="0" y="0"/>
          <a:ext cx="0" cy="0"/>
          <a:chOff x="0" y="0"/>
          <a:chExt cx="0" cy="0"/>
        </a:xfrm>
      </p:grpSpPr>
      <p:pic>
        <p:nvPicPr>
          <p:cNvPr id="27" name="Picture 2">
            <a:extLst>
              <a:ext uri="{FF2B5EF4-FFF2-40B4-BE49-F238E27FC236}">
                <a16:creationId xmlns:a16="http://schemas.microsoft.com/office/drawing/2014/main" id="{B8FE8DCE-52EF-62F8-6444-A1495B9D9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69" y="935454"/>
            <a:ext cx="2146908" cy="10600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42BA5C-27F0-7117-FE53-65D5202B35F7}"/>
              </a:ext>
            </a:extLst>
          </p:cNvPr>
          <p:cNvSpPr>
            <a:spLocks noGrp="1"/>
          </p:cNvSpPr>
          <p:nvPr>
            <p:ph type="title"/>
          </p:nvPr>
        </p:nvSpPr>
        <p:spPr>
          <a:xfrm>
            <a:off x="550863" y="599903"/>
            <a:ext cx="10588991" cy="819904"/>
          </a:xfrm>
        </p:spPr>
        <p:txBody>
          <a:bodyPr/>
          <a:lstStyle/>
          <a:p>
            <a:r>
              <a:rPr lang="de-DE" dirty="0"/>
              <a:t>Traditional Approach: </a:t>
            </a:r>
            <a:r>
              <a:rPr lang="de-DE" dirty="0" err="1"/>
              <a:t>Active</a:t>
            </a:r>
            <a:r>
              <a:rPr lang="de-DE" dirty="0"/>
              <a:t> (WDM) Transport Systems –  </a:t>
            </a:r>
            <a:r>
              <a:rPr lang="de-DE" dirty="0" err="1"/>
              <a:t>Muxponding</a:t>
            </a:r>
            <a:br>
              <a:rPr lang="en-GB" dirty="0"/>
            </a:br>
            <a:endParaRPr lang="en-US" dirty="0"/>
          </a:p>
        </p:txBody>
      </p:sp>
      <p:sp>
        <p:nvSpPr>
          <p:cNvPr id="5" name="Foliennummernplatzhalter 4">
            <a:extLst>
              <a:ext uri="{FF2B5EF4-FFF2-40B4-BE49-F238E27FC236}">
                <a16:creationId xmlns:a16="http://schemas.microsoft.com/office/drawing/2014/main" id="{7FA25C94-79B5-C358-A8A5-D650D4568CA0}"/>
              </a:ext>
            </a:extLst>
          </p:cNvPr>
          <p:cNvSpPr>
            <a:spLocks noGrp="1"/>
          </p:cNvSpPr>
          <p:nvPr>
            <p:ph type="sldNum" sz="quarter" idx="12"/>
          </p:nvPr>
        </p:nvSpPr>
        <p:spPr/>
        <p:txBody>
          <a:bodyPr/>
          <a:lstStyle/>
          <a:p>
            <a:fld id="{10492FAC-B6C1-4498-B649-7083A8F76630}" type="slidenum">
              <a:rPr lang="en-US" smtClean="0"/>
              <a:t>6</a:t>
            </a:fld>
            <a:endParaRPr lang="en-US" dirty="0"/>
          </a:p>
        </p:txBody>
      </p:sp>
      <p:sp>
        <p:nvSpPr>
          <p:cNvPr id="21" name="Content Placeholder 2">
            <a:extLst>
              <a:ext uri="{FF2B5EF4-FFF2-40B4-BE49-F238E27FC236}">
                <a16:creationId xmlns:a16="http://schemas.microsoft.com/office/drawing/2014/main" id="{10F9DBB7-4FD3-9A2A-7926-EDD9FAD14FC5}"/>
              </a:ext>
            </a:extLst>
          </p:cNvPr>
          <p:cNvSpPr txBox="1">
            <a:spLocks/>
          </p:cNvSpPr>
          <p:nvPr/>
        </p:nvSpPr>
        <p:spPr>
          <a:xfrm>
            <a:off x="4390377" y="1641811"/>
            <a:ext cx="3411246" cy="422244"/>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None/>
            </a:pPr>
            <a:r>
              <a:rPr lang="en-US" sz="2000" dirty="0"/>
              <a:t>Metro Network Node / Site</a:t>
            </a:r>
          </a:p>
        </p:txBody>
      </p:sp>
      <p:sp>
        <p:nvSpPr>
          <p:cNvPr id="25" name="Content Placeholder 2">
            <a:extLst>
              <a:ext uri="{FF2B5EF4-FFF2-40B4-BE49-F238E27FC236}">
                <a16:creationId xmlns:a16="http://schemas.microsoft.com/office/drawing/2014/main" id="{61DCBC9C-DB5B-D0BD-A180-8370CA92D22E}"/>
              </a:ext>
            </a:extLst>
          </p:cNvPr>
          <p:cNvSpPr txBox="1">
            <a:spLocks/>
          </p:cNvSpPr>
          <p:nvPr/>
        </p:nvSpPr>
        <p:spPr>
          <a:xfrm>
            <a:off x="10647479" y="2535484"/>
            <a:ext cx="1193896" cy="986388"/>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nSpc>
                <a:spcPct val="150000"/>
              </a:lnSpc>
              <a:buNone/>
            </a:pPr>
            <a:r>
              <a:rPr lang="en-US" sz="1400" dirty="0">
                <a:solidFill>
                  <a:srgbClr val="0070C0"/>
                </a:solidFill>
              </a:rPr>
              <a:t>Ca. 2-80km transmission fiber link to next site</a:t>
            </a:r>
          </a:p>
        </p:txBody>
      </p:sp>
      <p:sp>
        <p:nvSpPr>
          <p:cNvPr id="26" name="Content Placeholder 2">
            <a:extLst>
              <a:ext uri="{FF2B5EF4-FFF2-40B4-BE49-F238E27FC236}">
                <a16:creationId xmlns:a16="http://schemas.microsoft.com/office/drawing/2014/main" id="{633386A8-04C9-4580-3A1E-76EAC691166A}"/>
              </a:ext>
            </a:extLst>
          </p:cNvPr>
          <p:cNvSpPr txBox="1">
            <a:spLocks/>
          </p:cNvSpPr>
          <p:nvPr/>
        </p:nvSpPr>
        <p:spPr>
          <a:xfrm rot="20758543">
            <a:off x="3403237" y="2569826"/>
            <a:ext cx="1193896" cy="213991"/>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None/>
            </a:pPr>
            <a:r>
              <a:rPr lang="en-US" sz="1000" dirty="0">
                <a:solidFill>
                  <a:srgbClr val="0070C0"/>
                </a:solidFill>
              </a:rPr>
              <a:t>1m Patch Cord</a:t>
            </a:r>
          </a:p>
        </p:txBody>
      </p:sp>
      <p:sp>
        <p:nvSpPr>
          <p:cNvPr id="12" name="Pfeil: nach unten 11">
            <a:extLst>
              <a:ext uri="{FF2B5EF4-FFF2-40B4-BE49-F238E27FC236}">
                <a16:creationId xmlns:a16="http://schemas.microsoft.com/office/drawing/2014/main" id="{2BA81AE4-623C-BA3A-C8D9-45DAF0E0A817}"/>
              </a:ext>
            </a:extLst>
          </p:cNvPr>
          <p:cNvSpPr/>
          <p:nvPr/>
        </p:nvSpPr>
        <p:spPr>
          <a:xfrm rot="19550573">
            <a:off x="1473640" y="1879084"/>
            <a:ext cx="998686" cy="496117"/>
          </a:xfrm>
          <a:prstGeom prst="downArrow">
            <a:avLst>
              <a:gd name="adj1" fmla="val 22392"/>
              <a:gd name="adj2" fmla="val 6321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3" name="Picture 2">
            <a:extLst>
              <a:ext uri="{FF2B5EF4-FFF2-40B4-BE49-F238E27FC236}">
                <a16:creationId xmlns:a16="http://schemas.microsoft.com/office/drawing/2014/main" id="{2469BA8B-FAD8-2944-C2F6-8D4C3AC99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403111"/>
            <a:ext cx="11414218" cy="2581574"/>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10">
            <a:extLst>
              <a:ext uri="{FF2B5EF4-FFF2-40B4-BE49-F238E27FC236}">
                <a16:creationId xmlns:a16="http://schemas.microsoft.com/office/drawing/2014/main" id="{DEBA20A0-C1B1-E240-429B-1CAE6EB2442C}"/>
              </a:ext>
            </a:extLst>
          </p:cNvPr>
          <p:cNvSpPr>
            <a:spLocks noGrp="1"/>
          </p:cNvSpPr>
          <p:nvPr>
            <p:ph type="ftr" sz="quarter" idx="11"/>
          </p:nvPr>
        </p:nvSpPr>
        <p:spPr>
          <a:xfrm>
            <a:off x="550863" y="6379597"/>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406142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384E-ABB6-9D78-CE04-7A32D9A139EC}"/>
            </a:ext>
          </a:extLst>
        </p:cNvPr>
        <p:cNvGrpSpPr/>
        <p:nvPr/>
      </p:nvGrpSpPr>
      <p:grpSpPr>
        <a:xfrm>
          <a:off x="0" y="0"/>
          <a:ext cx="0" cy="0"/>
          <a:chOff x="0" y="0"/>
          <a:chExt cx="0" cy="0"/>
        </a:xfrm>
      </p:grpSpPr>
      <p:pic>
        <p:nvPicPr>
          <p:cNvPr id="27" name="Picture 2">
            <a:extLst>
              <a:ext uri="{FF2B5EF4-FFF2-40B4-BE49-F238E27FC236}">
                <a16:creationId xmlns:a16="http://schemas.microsoft.com/office/drawing/2014/main" id="{43994F2E-C4AF-D385-F148-BB34676CF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78" y="908276"/>
            <a:ext cx="2146908" cy="10600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792EDE-6CEC-458E-3FA5-FF2020824C06}"/>
              </a:ext>
            </a:extLst>
          </p:cNvPr>
          <p:cNvSpPr>
            <a:spLocks noGrp="1"/>
          </p:cNvSpPr>
          <p:nvPr>
            <p:ph type="title"/>
          </p:nvPr>
        </p:nvSpPr>
        <p:spPr>
          <a:xfrm>
            <a:off x="550863" y="599903"/>
            <a:ext cx="10588991" cy="819904"/>
          </a:xfrm>
        </p:spPr>
        <p:txBody>
          <a:bodyPr/>
          <a:lstStyle/>
          <a:p>
            <a:r>
              <a:rPr lang="en-US" dirty="0"/>
              <a:t>„Modern“ Approach: Passive (WDM) Transport Systems (aka </a:t>
            </a:r>
            <a:r>
              <a:rPr lang="en-US" dirty="0" err="1"/>
              <a:t>IPoDWDM</a:t>
            </a:r>
            <a:r>
              <a:rPr lang="en-US" dirty="0"/>
              <a:t>)</a:t>
            </a:r>
            <a:br>
              <a:rPr lang="en-US" dirty="0"/>
            </a:br>
            <a:endParaRPr lang="en-US" dirty="0"/>
          </a:p>
        </p:txBody>
      </p:sp>
      <p:sp>
        <p:nvSpPr>
          <p:cNvPr id="5" name="Foliennummernplatzhalter 4">
            <a:extLst>
              <a:ext uri="{FF2B5EF4-FFF2-40B4-BE49-F238E27FC236}">
                <a16:creationId xmlns:a16="http://schemas.microsoft.com/office/drawing/2014/main" id="{CE5F57FC-D7EC-949D-16BC-22537F86C19E}"/>
              </a:ext>
            </a:extLst>
          </p:cNvPr>
          <p:cNvSpPr>
            <a:spLocks noGrp="1"/>
          </p:cNvSpPr>
          <p:nvPr>
            <p:ph type="sldNum" sz="quarter" idx="12"/>
          </p:nvPr>
        </p:nvSpPr>
        <p:spPr/>
        <p:txBody>
          <a:bodyPr/>
          <a:lstStyle/>
          <a:p>
            <a:fld id="{A13D574B-388E-44CD-92EB-B8D24C4A6425}" type="slidenum">
              <a:rPr lang="en-US" smtClean="0"/>
              <a:t>7</a:t>
            </a:fld>
            <a:endParaRPr lang="en-US" dirty="0"/>
          </a:p>
        </p:txBody>
      </p:sp>
      <p:sp>
        <p:nvSpPr>
          <p:cNvPr id="21" name="Content Placeholder 2">
            <a:extLst>
              <a:ext uri="{FF2B5EF4-FFF2-40B4-BE49-F238E27FC236}">
                <a16:creationId xmlns:a16="http://schemas.microsoft.com/office/drawing/2014/main" id="{6C08913C-9B62-7F1E-838B-7F8368D7DFE4}"/>
              </a:ext>
            </a:extLst>
          </p:cNvPr>
          <p:cNvSpPr txBox="1">
            <a:spLocks/>
          </p:cNvSpPr>
          <p:nvPr/>
        </p:nvSpPr>
        <p:spPr>
          <a:xfrm>
            <a:off x="4390377" y="1641811"/>
            <a:ext cx="3411246" cy="422244"/>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buNone/>
            </a:pPr>
            <a:r>
              <a:rPr lang="en-US" sz="2000" dirty="0"/>
              <a:t>Metro Network Node / Site</a:t>
            </a:r>
          </a:p>
        </p:txBody>
      </p:sp>
      <p:sp>
        <p:nvSpPr>
          <p:cNvPr id="25" name="Content Placeholder 2">
            <a:extLst>
              <a:ext uri="{FF2B5EF4-FFF2-40B4-BE49-F238E27FC236}">
                <a16:creationId xmlns:a16="http://schemas.microsoft.com/office/drawing/2014/main" id="{1E486AB9-E13C-3CE7-2F98-A7F311705B8D}"/>
              </a:ext>
            </a:extLst>
          </p:cNvPr>
          <p:cNvSpPr txBox="1">
            <a:spLocks/>
          </p:cNvSpPr>
          <p:nvPr/>
        </p:nvSpPr>
        <p:spPr>
          <a:xfrm>
            <a:off x="10647479" y="2535484"/>
            <a:ext cx="1193896" cy="986388"/>
          </a:xfrm>
          <a:prstGeom prst="rect">
            <a:avLst/>
          </a:prstGeom>
        </p:spPr>
        <p:txBody>
          <a:bodyPr vert="horz" lIns="0" tIns="0" rIns="0" bIns="0" rtlCol="0">
            <a:noAutofit/>
          </a:bodyPr>
          <a:lstStyle>
            <a:lvl1pPr marL="180000" indent="-180000" algn="l" defTabSz="914400" rtl="0" eaLnBrk="1" latinLnBrk="0" hangingPunct="1">
              <a:lnSpc>
                <a:spcPct val="108000"/>
              </a:lnSpc>
              <a:spcBef>
                <a:spcPts val="600"/>
              </a:spcBef>
              <a:buFont typeface="Arial" panose="020B0604020202020204" pitchFamily="34" charset="0"/>
              <a:buChar char="•"/>
              <a:defRPr sz="1800" b="0" kern="1200">
                <a:solidFill>
                  <a:schemeClr val="tx1"/>
                </a:solidFill>
                <a:latin typeface="+mn-lt"/>
                <a:ea typeface="+mn-ea"/>
                <a:cs typeface="+mn-cs"/>
              </a:defRPr>
            </a:lvl1pPr>
            <a:lvl2pPr marL="360000" indent="-180000" algn="l" defTabSz="914400" rtl="0" eaLnBrk="1" latinLnBrk="0" hangingPunct="1">
              <a:lnSpc>
                <a:spcPct val="108000"/>
              </a:lnSpc>
              <a:spcBef>
                <a:spcPts val="6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8000"/>
              </a:lnSpc>
              <a:spcBef>
                <a:spcPts val="600"/>
              </a:spcBef>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lnSpc>
                <a:spcPct val="108000"/>
              </a:lnSpc>
              <a:spcBef>
                <a:spcPts val="600"/>
              </a:spcBef>
              <a:buFont typeface="Arial" panose="020B0604020202020204" pitchFamily="34" charset="0"/>
              <a:buChar char="•"/>
              <a:defRPr sz="1200" kern="1200">
                <a:solidFill>
                  <a:schemeClr val="tx1"/>
                </a:solidFill>
                <a:latin typeface="+mn-lt"/>
                <a:ea typeface="+mn-ea"/>
                <a:cs typeface="+mn-cs"/>
              </a:defRPr>
            </a:lvl4pPr>
            <a:lvl5pPr marL="898525" indent="-179388"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5pPr>
            <a:lvl6pPr marL="108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6pPr>
            <a:lvl7pPr marL="126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7pPr>
            <a:lvl8pPr marL="144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8pPr>
            <a:lvl9pPr marL="1620000" indent="-180000" algn="l" defTabSz="914400" rtl="0" eaLnBrk="1" latinLnBrk="0" hangingPunct="1">
              <a:lnSpc>
                <a:spcPct val="108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indent="0">
              <a:lnSpc>
                <a:spcPct val="150000"/>
              </a:lnSpc>
              <a:buNone/>
            </a:pPr>
            <a:r>
              <a:rPr lang="en-US" sz="1400" dirty="0">
                <a:solidFill>
                  <a:srgbClr val="0070C0"/>
                </a:solidFill>
              </a:rPr>
              <a:t>Ca. 2-80km transmission fiber link to next site</a:t>
            </a:r>
          </a:p>
        </p:txBody>
      </p:sp>
      <p:sp>
        <p:nvSpPr>
          <p:cNvPr id="36" name="Pfeil: nach unten 35">
            <a:extLst>
              <a:ext uri="{FF2B5EF4-FFF2-40B4-BE49-F238E27FC236}">
                <a16:creationId xmlns:a16="http://schemas.microsoft.com/office/drawing/2014/main" id="{01ECCB34-B6E3-F354-D213-D15BAB60F7DA}"/>
              </a:ext>
            </a:extLst>
          </p:cNvPr>
          <p:cNvSpPr/>
          <p:nvPr/>
        </p:nvSpPr>
        <p:spPr>
          <a:xfrm rot="19550573">
            <a:off x="1490581" y="1883995"/>
            <a:ext cx="998686" cy="496117"/>
          </a:xfrm>
          <a:prstGeom prst="downArrow">
            <a:avLst>
              <a:gd name="adj1" fmla="val 22392"/>
              <a:gd name="adj2" fmla="val 6321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pic>
        <p:nvPicPr>
          <p:cNvPr id="11" name="Picture 4">
            <a:extLst>
              <a:ext uri="{FF2B5EF4-FFF2-40B4-BE49-F238E27FC236}">
                <a16:creationId xmlns:a16="http://schemas.microsoft.com/office/drawing/2014/main" id="{E4497A8C-336B-A2C1-3107-659BBB4B7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417656"/>
            <a:ext cx="11539553" cy="1724923"/>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10">
            <a:extLst>
              <a:ext uri="{FF2B5EF4-FFF2-40B4-BE49-F238E27FC236}">
                <a16:creationId xmlns:a16="http://schemas.microsoft.com/office/drawing/2014/main" id="{FC2EEACC-AAC0-34AA-E236-03AE1F1885C5}"/>
              </a:ext>
            </a:extLst>
          </p:cNvPr>
          <p:cNvSpPr>
            <a:spLocks noGrp="1"/>
          </p:cNvSpPr>
          <p:nvPr>
            <p:ph type="ftr" sz="quarter" idx="11"/>
          </p:nvPr>
        </p:nvSpPr>
        <p:spPr>
          <a:xfrm>
            <a:off x="550863" y="6412648"/>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194681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2AEB-2FF2-41D0-ACF0-8A190DF2E8E2}"/>
              </a:ext>
            </a:extLst>
          </p:cNvPr>
          <p:cNvSpPr>
            <a:spLocks noGrp="1"/>
          </p:cNvSpPr>
          <p:nvPr>
            <p:ph type="title"/>
          </p:nvPr>
        </p:nvSpPr>
        <p:spPr>
          <a:xfrm>
            <a:off x="550800" y="601200"/>
            <a:ext cx="8928100" cy="819904"/>
          </a:xfrm>
        </p:spPr>
        <p:txBody>
          <a:bodyPr/>
          <a:lstStyle/>
          <a:p>
            <a:r>
              <a:rPr lang="en-US" dirty="0"/>
              <a:t>Methodology </a:t>
            </a:r>
          </a:p>
        </p:txBody>
      </p:sp>
      <p:sp>
        <p:nvSpPr>
          <p:cNvPr id="3" name="Content Placeholder 2">
            <a:extLst>
              <a:ext uri="{FF2B5EF4-FFF2-40B4-BE49-F238E27FC236}">
                <a16:creationId xmlns:a16="http://schemas.microsoft.com/office/drawing/2014/main" id="{1D9859F5-F7AC-4D9C-A8BE-A0B507BDEA72}"/>
              </a:ext>
            </a:extLst>
          </p:cNvPr>
          <p:cNvSpPr>
            <a:spLocks noGrp="1"/>
          </p:cNvSpPr>
          <p:nvPr>
            <p:ph idx="1"/>
          </p:nvPr>
        </p:nvSpPr>
        <p:spPr>
          <a:xfrm>
            <a:off x="552451" y="1261440"/>
            <a:ext cx="11088686" cy="4681526"/>
          </a:xfrm>
        </p:spPr>
        <p:txBody>
          <a:bodyPr/>
          <a:lstStyle/>
          <a:p>
            <a:r>
              <a:rPr lang="en-US" dirty="0"/>
              <a:t>METRO Links = “typical distances of around 10-80km”</a:t>
            </a:r>
          </a:p>
          <a:p>
            <a:r>
              <a:rPr lang="en-US" dirty="0"/>
              <a:t>Only comparing the Transport Technology, </a:t>
            </a:r>
            <a:r>
              <a:rPr lang="en-US" b="1" dirty="0"/>
              <a:t>NOT</a:t>
            </a:r>
            <a:r>
              <a:rPr lang="en-US" dirty="0"/>
              <a:t> including the “L2/L3”, i.e. routers, switches, Radios </a:t>
            </a:r>
            <a:r>
              <a:rPr lang="en-US" dirty="0" err="1"/>
              <a:t>etc</a:t>
            </a:r>
            <a:r>
              <a:rPr lang="en-US" dirty="0"/>
              <a:t>… </a:t>
            </a:r>
          </a:p>
          <a:p>
            <a:r>
              <a:rPr lang="en-US" dirty="0"/>
              <a:t>Does not include additional items, </a:t>
            </a:r>
            <a:r>
              <a:rPr lang="en-US" dirty="0" err="1"/>
              <a:t>eg</a:t>
            </a:r>
            <a:r>
              <a:rPr lang="en-US" dirty="0"/>
              <a:t> amplifiers.</a:t>
            </a:r>
          </a:p>
          <a:p>
            <a:pPr lvl="1"/>
            <a:r>
              <a:rPr lang="en-US" dirty="0"/>
              <a:t>These would come on top in all cases</a:t>
            </a:r>
          </a:p>
          <a:p>
            <a:r>
              <a:rPr lang="en-US" dirty="0"/>
              <a:t>Comparing power on per link base (incl. both nodes), looking at data rates of </a:t>
            </a:r>
            <a:r>
              <a:rPr lang="en-US" b="1" dirty="0"/>
              <a:t>1G, 10G, 25G, 100G, 400G </a:t>
            </a:r>
          </a:p>
          <a:p>
            <a:r>
              <a:rPr lang="en-US" dirty="0"/>
              <a:t>Power </a:t>
            </a:r>
            <a:r>
              <a:rPr lang="en-US" dirty="0" err="1"/>
              <a:t>normalised</a:t>
            </a:r>
            <a:r>
              <a:rPr lang="en-US" dirty="0"/>
              <a:t> on per link base: </a:t>
            </a:r>
          </a:p>
          <a:p>
            <a:pPr lvl="1"/>
            <a:r>
              <a:rPr lang="en-US" dirty="0"/>
              <a:t>the power consumed by the chassis itself, the power supplies themselves </a:t>
            </a:r>
            <a:r>
              <a:rPr lang="en-US" dirty="0" err="1"/>
              <a:t>etc</a:t>
            </a:r>
            <a:r>
              <a:rPr lang="en-US" dirty="0"/>
              <a:t> is broken down for 1 line in said active system and related to 1 </a:t>
            </a:r>
            <a:r>
              <a:rPr lang="en-US" dirty="0" err="1"/>
              <a:t>coloured</a:t>
            </a:r>
            <a:r>
              <a:rPr lang="en-US" dirty="0"/>
              <a:t> TRX at client speed in the host</a:t>
            </a:r>
          </a:p>
          <a:p>
            <a:r>
              <a:rPr lang="en-US" dirty="0"/>
              <a:t>Model allows calculation of specific scenarios by multiplying services</a:t>
            </a:r>
          </a:p>
          <a:p>
            <a:r>
              <a:rPr lang="en-US" dirty="0" err="1"/>
              <a:t>Muxponding</a:t>
            </a:r>
            <a:r>
              <a:rPr lang="en-US" dirty="0"/>
              <a:t> based on equivalent Client data rate for comparison with Line TRX (e.g. 100G client aggregation into 400G Line, we need to compare it to the alternative of 100G transport, not 400G </a:t>
            </a:r>
            <a:r>
              <a:rPr lang="en-US" dirty="0" err="1"/>
              <a:t>Coloured</a:t>
            </a:r>
            <a:r>
              <a:rPr lang="en-US" dirty="0"/>
              <a:t> Transceivers in the host)</a:t>
            </a:r>
          </a:p>
          <a:p>
            <a:endParaRPr lang="en-US" dirty="0"/>
          </a:p>
        </p:txBody>
      </p:sp>
      <p:sp>
        <p:nvSpPr>
          <p:cNvPr id="5" name="Foliennummernplatzhalter 4">
            <a:extLst>
              <a:ext uri="{FF2B5EF4-FFF2-40B4-BE49-F238E27FC236}">
                <a16:creationId xmlns:a16="http://schemas.microsoft.com/office/drawing/2014/main" id="{17DF6B52-6AF4-C9C8-AB6D-EFF44C98C759}"/>
              </a:ext>
            </a:extLst>
          </p:cNvPr>
          <p:cNvSpPr>
            <a:spLocks noGrp="1"/>
          </p:cNvSpPr>
          <p:nvPr>
            <p:ph type="sldNum" sz="quarter" idx="12"/>
          </p:nvPr>
        </p:nvSpPr>
        <p:spPr/>
        <p:txBody>
          <a:bodyPr/>
          <a:lstStyle/>
          <a:p>
            <a:fld id="{6DC05C66-5156-485A-A86A-8052735F9970}" type="slidenum">
              <a:rPr lang="en-US" smtClean="0"/>
              <a:t>8</a:t>
            </a:fld>
            <a:endParaRPr lang="en-US" dirty="0"/>
          </a:p>
        </p:txBody>
      </p:sp>
      <p:sp>
        <p:nvSpPr>
          <p:cNvPr id="4" name="Fußzeilenplatzhalter 10">
            <a:extLst>
              <a:ext uri="{FF2B5EF4-FFF2-40B4-BE49-F238E27FC236}">
                <a16:creationId xmlns:a16="http://schemas.microsoft.com/office/drawing/2014/main" id="{83198F43-03DA-32DD-698F-7C1AD4BB3739}"/>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174719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D04B-B4E2-C4D1-10B8-A7F60DACB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73D90-854B-3134-6935-1B42A0C20DA5}"/>
              </a:ext>
            </a:extLst>
          </p:cNvPr>
          <p:cNvSpPr>
            <a:spLocks noGrp="1"/>
          </p:cNvSpPr>
          <p:nvPr>
            <p:ph type="title"/>
          </p:nvPr>
        </p:nvSpPr>
        <p:spPr>
          <a:xfrm>
            <a:off x="202198" y="216896"/>
            <a:ext cx="11473498" cy="819904"/>
          </a:xfrm>
        </p:spPr>
        <p:txBody>
          <a:bodyPr/>
          <a:lstStyle/>
          <a:p>
            <a:r>
              <a:rPr lang="en-US" dirty="0"/>
              <a:t>Power Consumption PER LINK for 4 Transport Scenarios </a:t>
            </a:r>
            <a:br>
              <a:rPr lang="en-US" dirty="0"/>
            </a:br>
            <a:r>
              <a:rPr lang="en-US" dirty="0"/>
              <a:t>	</a:t>
            </a:r>
            <a:r>
              <a:rPr lang="en-US" sz="1800" i="1" dirty="0"/>
              <a:t>assume 10G</a:t>
            </a:r>
            <a:endParaRPr lang="en-US" i="1" dirty="0"/>
          </a:p>
        </p:txBody>
      </p:sp>
      <p:sp>
        <p:nvSpPr>
          <p:cNvPr id="5" name="Foliennummernplatzhalter 4">
            <a:extLst>
              <a:ext uri="{FF2B5EF4-FFF2-40B4-BE49-F238E27FC236}">
                <a16:creationId xmlns:a16="http://schemas.microsoft.com/office/drawing/2014/main" id="{0476DCEA-EF9A-FB25-BDFE-6982BDA4D204}"/>
              </a:ext>
            </a:extLst>
          </p:cNvPr>
          <p:cNvSpPr>
            <a:spLocks noGrp="1"/>
          </p:cNvSpPr>
          <p:nvPr>
            <p:ph type="sldNum" sz="quarter" idx="12"/>
          </p:nvPr>
        </p:nvSpPr>
        <p:spPr/>
        <p:txBody>
          <a:bodyPr/>
          <a:lstStyle/>
          <a:p>
            <a:fld id="{3EBA0179-59A6-415E-ACFA-3C24C0AD77D6}" type="slidenum">
              <a:rPr lang="en-US" smtClean="0"/>
              <a:t>9</a:t>
            </a:fld>
            <a:endParaRPr lang="en-US" dirty="0"/>
          </a:p>
        </p:txBody>
      </p:sp>
      <p:pic>
        <p:nvPicPr>
          <p:cNvPr id="1028" name="Picture 4">
            <a:extLst>
              <a:ext uri="{FF2B5EF4-FFF2-40B4-BE49-F238E27FC236}">
                <a16:creationId xmlns:a16="http://schemas.microsoft.com/office/drawing/2014/main" id="{1E82AC33-F438-22F0-1D7A-7DCD32F3A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335" y="3934147"/>
            <a:ext cx="3853557" cy="8193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F91836-6361-B593-C8B2-1E7E06FDD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994" y="1905919"/>
            <a:ext cx="3157853" cy="3516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4E3C7FF-00A5-35C2-F0F7-D23FEC381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935" y="2792682"/>
            <a:ext cx="3897605" cy="7032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CB01F24-7AD3-3C3B-95D6-6660E423A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002" y="5086283"/>
            <a:ext cx="4184464" cy="828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FA0912CB-4D43-5BC8-5D7E-239FB8F56825}"/>
              </a:ext>
            </a:extLst>
          </p:cNvPr>
          <p:cNvSpPr txBox="1"/>
          <p:nvPr/>
        </p:nvSpPr>
        <p:spPr>
          <a:xfrm rot="16200000">
            <a:off x="-346928" y="2429715"/>
            <a:ext cx="2038729" cy="370329"/>
          </a:xfrm>
          <a:prstGeom prst="rect">
            <a:avLst/>
          </a:prstGeom>
          <a:noFill/>
        </p:spPr>
        <p:txBody>
          <a:bodyPr wrap="square" lIns="0" tIns="0" rIns="0" bIns="0" rtlCol="0" anchor="t">
            <a:noAutofit/>
          </a:bodyPr>
          <a:lstStyle/>
          <a:p>
            <a:r>
              <a:rPr lang="en-US" b="1" dirty="0"/>
              <a:t>Passive Transport</a:t>
            </a:r>
            <a:endParaRPr lang="de-DE" sz="1600" dirty="0"/>
          </a:p>
        </p:txBody>
      </p:sp>
      <p:sp>
        <p:nvSpPr>
          <p:cNvPr id="9" name="Textfeld 8">
            <a:extLst>
              <a:ext uri="{FF2B5EF4-FFF2-40B4-BE49-F238E27FC236}">
                <a16:creationId xmlns:a16="http://schemas.microsoft.com/office/drawing/2014/main" id="{9F30B91C-B51F-446D-F489-E1FA387D5DD0}"/>
              </a:ext>
            </a:extLst>
          </p:cNvPr>
          <p:cNvSpPr txBox="1"/>
          <p:nvPr/>
        </p:nvSpPr>
        <p:spPr>
          <a:xfrm rot="16200000">
            <a:off x="-349612" y="4620303"/>
            <a:ext cx="2038729" cy="370329"/>
          </a:xfrm>
          <a:prstGeom prst="rect">
            <a:avLst/>
          </a:prstGeom>
          <a:noFill/>
        </p:spPr>
        <p:txBody>
          <a:bodyPr wrap="square" lIns="0" tIns="0" rIns="0" bIns="0" rtlCol="0" anchor="t">
            <a:noAutofit/>
          </a:bodyPr>
          <a:lstStyle/>
          <a:p>
            <a:r>
              <a:rPr lang="en-US" b="1" dirty="0"/>
              <a:t>Active Transport</a:t>
            </a:r>
            <a:endParaRPr lang="de-DE" sz="1600" dirty="0"/>
          </a:p>
        </p:txBody>
      </p:sp>
      <p:graphicFrame>
        <p:nvGraphicFramePr>
          <p:cNvPr id="17" name="Tabelle 16">
            <a:extLst>
              <a:ext uri="{FF2B5EF4-FFF2-40B4-BE49-F238E27FC236}">
                <a16:creationId xmlns:a16="http://schemas.microsoft.com/office/drawing/2014/main" id="{C3E52B52-EA36-DB81-BF5C-3997554F5AF9}"/>
              </a:ext>
            </a:extLst>
          </p:cNvPr>
          <p:cNvGraphicFramePr>
            <a:graphicFrameLocks noGrp="1"/>
          </p:cNvGraphicFramePr>
          <p:nvPr>
            <p:extLst>
              <p:ext uri="{D42A27DB-BD31-4B8C-83A1-F6EECF244321}">
                <p14:modId xmlns:p14="http://schemas.microsoft.com/office/powerpoint/2010/main" val="4179897600"/>
              </p:ext>
            </p:extLst>
          </p:nvPr>
        </p:nvGraphicFramePr>
        <p:xfrm>
          <a:off x="854917" y="1098032"/>
          <a:ext cx="7095987" cy="5209315"/>
        </p:xfrm>
        <a:graphic>
          <a:graphicData uri="http://schemas.openxmlformats.org/drawingml/2006/table">
            <a:tbl>
              <a:tblPr firstRow="1" bandRow="1">
                <a:effectLst>
                  <a:outerShdw blurRad="50800" dist="38100" dir="18900000" algn="bl" rotWithShape="0">
                    <a:prstClr val="black">
                      <a:alpha val="40000"/>
                    </a:prstClr>
                  </a:outerShdw>
                </a:effectLst>
                <a:tableStyleId>{69012ECD-51FC-41F1-AA8D-1B2483CD663E}</a:tableStyleId>
              </a:tblPr>
              <a:tblGrid>
                <a:gridCol w="1043888">
                  <a:extLst>
                    <a:ext uri="{9D8B030D-6E8A-4147-A177-3AD203B41FA5}">
                      <a16:colId xmlns:a16="http://schemas.microsoft.com/office/drawing/2014/main" val="1047981723"/>
                    </a:ext>
                  </a:extLst>
                </a:gridCol>
                <a:gridCol w="2980222">
                  <a:extLst>
                    <a:ext uri="{9D8B030D-6E8A-4147-A177-3AD203B41FA5}">
                      <a16:colId xmlns:a16="http://schemas.microsoft.com/office/drawing/2014/main" val="4957715"/>
                    </a:ext>
                  </a:extLst>
                </a:gridCol>
                <a:gridCol w="3071877">
                  <a:extLst>
                    <a:ext uri="{9D8B030D-6E8A-4147-A177-3AD203B41FA5}">
                      <a16:colId xmlns:a16="http://schemas.microsoft.com/office/drawing/2014/main" val="3754006478"/>
                    </a:ext>
                  </a:extLst>
                </a:gridCol>
              </a:tblGrid>
              <a:tr h="562560">
                <a:tc>
                  <a:txBody>
                    <a:bodyPr/>
                    <a:lstStyle/>
                    <a:p>
                      <a:r>
                        <a:rPr lang="en-US" sz="1600" dirty="0"/>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600" dirty="0"/>
                        <a:t>Fully included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600" dirty="0"/>
                        <a:t>Proportionately included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23598827"/>
                  </a:ext>
                </a:extLst>
              </a:tr>
              <a:tr h="970153">
                <a:tc>
                  <a:txBody>
                    <a:bodyPr/>
                    <a:lstStyle/>
                    <a:p>
                      <a:r>
                        <a:rPr lang="en-US" sz="1600" dirty="0"/>
                        <a:t>Grey TRX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1600" dirty="0"/>
                        <a:t>2pcs Grey (long reach) TRX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2515004"/>
                  </a:ext>
                </a:extLst>
              </a:tr>
              <a:tr h="1038762">
                <a:tc>
                  <a:txBody>
                    <a:bodyPr/>
                    <a:lstStyle/>
                    <a:p>
                      <a:r>
                        <a:rPr lang="en-US" sz="1600" dirty="0" err="1"/>
                        <a:t>pWDM</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1600" dirty="0"/>
                        <a:t>2pcs </a:t>
                      </a:r>
                      <a:r>
                        <a:rPr lang="en-US" sz="1600" dirty="0" err="1"/>
                        <a:t>Coloured</a:t>
                      </a:r>
                      <a:r>
                        <a:rPr lang="en-US" sz="1600" dirty="0"/>
                        <a:t> WDM Line TRX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65093950"/>
                  </a:ext>
                </a:extLst>
              </a:tr>
              <a:tr h="1273162">
                <a:tc>
                  <a:txBody>
                    <a:bodyPr/>
                    <a:lstStyle/>
                    <a:p>
                      <a:r>
                        <a:rPr lang="en-US" sz="1600" dirty="0"/>
                        <a:t>Trans-ponding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4pcs Grey (shortest reach) 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2pcs </a:t>
                      </a:r>
                      <a:r>
                        <a:rPr lang="en-US" sz="1600" dirty="0" err="1"/>
                        <a:t>Coloured</a:t>
                      </a:r>
                      <a:r>
                        <a:rPr lang="en-US" sz="1600" dirty="0"/>
                        <a:t> WDM Line TRX</a:t>
                      </a:r>
                    </a:p>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1600" dirty="0"/>
                        <a:t>2pcs Transponder Card</a:t>
                      </a:r>
                    </a:p>
                    <a:p>
                      <a:r>
                        <a:rPr lang="en-US" sz="1600" dirty="0"/>
                        <a:t>2pcs Chassis, each incl. 2 Fan 2pcs </a:t>
                      </a:r>
                      <a:r>
                        <a:rPr lang="en-US" sz="1600" b="0" i="1" dirty="0"/>
                        <a:t>redundant</a:t>
                      </a:r>
                      <a:r>
                        <a:rPr lang="en-US" sz="1600" dirty="0"/>
                        <a:t> Power Supply</a:t>
                      </a:r>
                    </a:p>
                    <a:p>
                      <a:r>
                        <a:rPr lang="en-US" sz="1600" dirty="0"/>
                        <a:t>2pcs Management Cards</a:t>
                      </a:r>
                    </a:p>
                    <a:p>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79214688"/>
                  </a:ext>
                </a:extLst>
              </a:tr>
              <a:tr h="1273162">
                <a:tc>
                  <a:txBody>
                    <a:bodyPr/>
                    <a:lstStyle/>
                    <a:p>
                      <a:r>
                        <a:rPr lang="en-US" sz="1600" dirty="0"/>
                        <a:t>Mux-ponding</a:t>
                      </a:r>
                      <a:r>
                        <a:rPr lang="en-US" sz="1600" baseline="30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4pcs Grey (shortest reach) TRX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1600" dirty="0"/>
                        <a:t>2pcs </a:t>
                      </a:r>
                      <a:r>
                        <a:rPr lang="en-US" sz="1600" dirty="0" err="1"/>
                        <a:t>Muxponder</a:t>
                      </a:r>
                      <a:r>
                        <a:rPr lang="en-US" sz="1600" dirty="0"/>
                        <a:t>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2pcs Line TRX (colored or not)</a:t>
                      </a:r>
                    </a:p>
                    <a:p>
                      <a:r>
                        <a:rPr lang="en-US" sz="1600" dirty="0"/>
                        <a:t>2pcs Chassis, each incl. 2 Fans 2pcs </a:t>
                      </a:r>
                      <a:r>
                        <a:rPr lang="en-US" sz="1600" b="0" i="1" dirty="0"/>
                        <a:t>redundant</a:t>
                      </a:r>
                      <a:r>
                        <a:rPr lang="en-US" sz="1600" dirty="0"/>
                        <a:t> Power Supply</a:t>
                      </a:r>
                    </a:p>
                    <a:p>
                      <a:r>
                        <a:rPr lang="en-US" sz="1600" dirty="0"/>
                        <a:t>2pcs Management Card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07348371"/>
                  </a:ext>
                </a:extLst>
              </a:tr>
            </a:tbl>
          </a:graphicData>
        </a:graphic>
      </p:graphicFrame>
      <p:sp>
        <p:nvSpPr>
          <p:cNvPr id="4" name="Fußzeilenplatzhalter 10">
            <a:extLst>
              <a:ext uri="{FF2B5EF4-FFF2-40B4-BE49-F238E27FC236}">
                <a16:creationId xmlns:a16="http://schemas.microsoft.com/office/drawing/2014/main" id="{1E7CFBC6-ADA0-D8CE-7AAF-CFC78A5A080E}"/>
              </a:ext>
            </a:extLst>
          </p:cNvPr>
          <p:cNvSpPr>
            <a:spLocks noGrp="1"/>
          </p:cNvSpPr>
          <p:nvPr>
            <p:ph type="ftr" sz="quarter" idx="11"/>
          </p:nvPr>
        </p:nvSpPr>
        <p:spPr>
          <a:xfrm>
            <a:off x="550863" y="6368580"/>
            <a:ext cx="8929687" cy="153888"/>
          </a:xfrm>
        </p:spPr>
        <p:txBody>
          <a:bodyPr/>
          <a:lstStyle/>
          <a:p>
            <a:r>
              <a:rPr lang="en-US" dirty="0"/>
              <a:t>Power consumptions associated with Optical Metro Transport Networks </a:t>
            </a:r>
          </a:p>
        </p:txBody>
      </p:sp>
    </p:spTree>
    <p:extLst>
      <p:ext uri="{BB962C8B-B14F-4D97-AF65-F5344CB8AC3E}">
        <p14:creationId xmlns:p14="http://schemas.microsoft.com/office/powerpoint/2010/main" val="2941931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HUS1003"/>
  <p:tag name="TEMPLATEID" val="HuberSuhner"/>
  <p:tag name="LANGUAGEID" val="1033"/>
  <p:tag name="COLORTHEMEID" val="1"/>
  <p:tag name="BRANDID" val="0"/>
  <p:tag name="CLIENT" val="HUS"/>
  <p:tag name="VERSION" val="1002"/>
  <p:tag name="CLASSIFICATION" val="4"/>
  <p:tag name="REFERENCEDATE" val="45694"/>
  <p:tag name="DATE" val="February 6, 2025"/>
  <p:tag name="FOOTER1" val="SOK 2025"/>
  <p:tag name="FOOTER2" val="Sven Krüger"/>
</p:tagLst>
</file>

<file path=ppt/tags/tag2.xml><?xml version="1.0" encoding="utf-8"?>
<p:tagLst xmlns:a="http://schemas.openxmlformats.org/drawingml/2006/main" xmlns:r="http://schemas.openxmlformats.org/officeDocument/2006/relationships" xmlns:p="http://schemas.openxmlformats.org/presentationml/2006/main">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Status"/>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6.xml><?xml version="1.0" encoding="utf-8"?>
<p:tagLst xmlns:a="http://schemas.openxmlformats.org/drawingml/2006/main" xmlns:r="http://schemas.openxmlformats.org/officeDocument/2006/relationships" xmlns:p="http://schemas.openxmlformats.org/presentationml/2006/main">
  <p:tag name="SHAPETYPE" val="Logo"/>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SHAPETYPE" val="Logo"/>
</p:tagLst>
</file>

<file path=ppt/theme/theme1.xml><?xml version="1.0" encoding="utf-8"?>
<a:theme xmlns:a="http://schemas.openxmlformats.org/drawingml/2006/main" name="Huber+Suhner">
  <a:themeElements>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err="1" smtClean="0"/>
        </a:defPPr>
      </a:lstStyle>
    </a:txDef>
  </a:objectDefaults>
  <a:extraClrSchemeLst/>
  <a:extLst>
    <a:ext uri="{05A4C25C-085E-4340-85A3-A5531E510DB2}">
      <thm15:themeFamily xmlns:thm15="http://schemas.microsoft.com/office/thememl/2012/main" name="Huber+Suhner.potx" id="{BF0528FC-65C4-400B-8F15-2EC5E8DD2D16}" vid="{363E0D7D-A4C8-4980-BD8B-06AD29653D11}"/>
    </a:ext>
  </a:extLst>
</a:theme>
</file>

<file path=ppt/theme/theme2.xml><?xml version="1.0" encoding="utf-8"?>
<a:theme xmlns:a="http://schemas.openxmlformats.org/drawingml/2006/main" name="Office Theme">
  <a:themeElements>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0.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1.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2.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3.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4.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5.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6.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7.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8.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19.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0.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1.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2.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3.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4.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5.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6.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7.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8.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4.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5.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6.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7.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8.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ppt/theme/themeOverride9.xml><?xml version="1.0" encoding="utf-8"?>
<a:themeOverride xmlns:a="http://schemas.openxmlformats.org/drawingml/2006/main">
  <a:clrScheme name="Huber+Suhner">
    <a:dk1>
      <a:srgbClr val="000000"/>
    </a:dk1>
    <a:lt1>
      <a:srgbClr val="FFFFFF"/>
    </a:lt1>
    <a:dk2>
      <a:srgbClr val="009A82"/>
    </a:dk2>
    <a:lt2>
      <a:srgbClr val="65B8A5"/>
    </a:lt2>
    <a:accent1>
      <a:srgbClr val="82655C"/>
    </a:accent1>
    <a:accent2>
      <a:srgbClr val="A79189"/>
    </a:accent2>
    <a:accent3>
      <a:srgbClr val="CCBEBA"/>
    </a:accent3>
    <a:accent4>
      <a:srgbClr val="000000"/>
    </a:accent4>
    <a:accent5>
      <a:srgbClr val="706F6F"/>
    </a:accent5>
    <a:accent6>
      <a:srgbClr val="B2B2B2"/>
    </a:accent6>
    <a:hlink>
      <a:srgbClr val="365888"/>
    </a:hlink>
    <a:folHlink>
      <a:srgbClr val="706F6F"/>
    </a:folHlink>
  </a:clrScheme>
</a:themeOverride>
</file>

<file path=docMetadata/LabelInfo.xml><?xml version="1.0" encoding="utf-8"?>
<clbl:labelList xmlns:clbl="http://schemas.microsoft.com/office/2020/mipLabelMetadata">
  <clbl:label id="{c6d8fe08-f565-4534-965a-95698574938a}" enabled="0" method="" siteId="{c6d8fe08-f565-4534-965a-95698574938a}" removed="1"/>
</clbl:labelList>
</file>

<file path=docProps/app.xml><?xml version="1.0" encoding="utf-8"?>
<Properties xmlns="http://schemas.openxmlformats.org/officeDocument/2006/extended-properties" xmlns:vt="http://schemas.openxmlformats.org/officeDocument/2006/docPropsVTypes">
  <Template>Huber+Suhner</Template>
  <TotalTime>0</TotalTime>
  <Words>2139</Words>
  <Application>Microsoft Office PowerPoint</Application>
  <PresentationFormat>Widescreen</PresentationFormat>
  <Paragraphs>223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HelvNeueOrange</vt:lpstr>
      <vt:lpstr>Huber+Suhner</vt:lpstr>
      <vt:lpstr>PowerPoint Presentation</vt:lpstr>
      <vt:lpstr> Power Consumption Considerations in Optical Metro Transport Networks </vt:lpstr>
      <vt:lpstr>PowerPoint Presentation</vt:lpstr>
      <vt:lpstr>Focus on Metro Transport Networks </vt:lpstr>
      <vt:lpstr>Traditional Approach: Active (WDM) Transport Systems –  Transponding </vt:lpstr>
      <vt:lpstr>Traditional Approach: Active (WDM) Transport Systems –  Muxponding </vt:lpstr>
      <vt:lpstr>„Modern“ Approach: Passive (WDM) Transport Systems (aka IPoDWDM) </vt:lpstr>
      <vt:lpstr>Methodology </vt:lpstr>
      <vt:lpstr>Power Consumption PER LINK for 4 Transport Scenarios   assume 10G</vt:lpstr>
      <vt:lpstr>Device Power Consumption per Data Sheet – Transceivers (1-25Gig)</vt:lpstr>
      <vt:lpstr>TRX Power Consumption: Data Sheet vs Part to Part Variation</vt:lpstr>
      <vt:lpstr>TRX Power Consumption: Influence of Case Temperature </vt:lpstr>
      <vt:lpstr>Device Power Consumption per Data Sheet – Transceivers (100-400Gig)</vt:lpstr>
      <vt:lpstr>Direct Detect vs. Coherent TRX: Main Difference are the  Receivers</vt:lpstr>
      <vt:lpstr>Summary on Transceiver Power Consumption</vt:lpstr>
      <vt:lpstr>Notes on Active Transport System Power Consumption</vt:lpstr>
      <vt:lpstr>Notes on Cooling / Air Conditioning</vt:lpstr>
      <vt:lpstr>Typical Power Consumption per Link [W] – Excl. external Cooling</vt:lpstr>
      <vt:lpstr>Typical Power Consumption per Link [W] – Incl. external Cooling</vt:lpstr>
      <vt:lpstr>Comparing “Max.” Power Consumption per Link [W] – Excl. external Cooling</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consumptions associated with Optical Metro Transport Networks</dc:title>
  <dc:creator>Sven Krüger</dc:creator>
  <cp:lastModifiedBy>Steve Jones</cp:lastModifiedBy>
  <cp:revision>5</cp:revision>
  <dcterms:created xsi:type="dcterms:W3CDTF">2024-11-08T08:55:54Z</dcterms:created>
  <dcterms:modified xsi:type="dcterms:W3CDTF">2025-03-11T11:51:21Z</dcterms:modified>
</cp:coreProperties>
</file>