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76" r:id="rId2"/>
    <p:sldId id="277" r:id="rId3"/>
    <p:sldId id="278" r:id="rId4"/>
    <p:sldId id="279" r:id="rId5"/>
  </p:sldIdLst>
  <p:sldSz cx="9144000" cy="5143500" type="screen16x9"/>
  <p:notesSz cx="6858000" cy="9144000"/>
  <p:embeddedFontLst>
    <p:embeddedFont>
      <p:font typeface="Geist Mono" panose="02010009000000000000" pitchFamily="49" charset="77"/>
      <p:regular r:id="rId7"/>
      <p:bold r:id="rId8"/>
    </p:embeddedFon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ExtraLight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5"/>
  </p:normalViewPr>
  <p:slideViewPr>
    <p:cSldViewPr snapToGrid="0">
      <p:cViewPr varScale="1">
        <p:scale>
          <a:sx n="84" d="100"/>
          <a:sy n="84" d="100"/>
        </p:scale>
        <p:origin x="184" y="20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a4eaf42a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a4eaf42a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494afad9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494afad9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ea4eaf42a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ea4eaf42a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could complete this survey it would be great so we improve for #NetUK3.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ea4eaf42a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ea4eaf42a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hashtag/?keywords=eventcountdown&amp;highlightedUpdateUrns=urn%3Ali%3Aactivity%3A7214953677910929409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hashtag/?keywords=eventcountdown&amp;highlightedUpdateUrns=urn%3Ali%3Aactivity%3A7214953677910929409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07900" y="7227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7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11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>
          <p15:clr>
            <a:srgbClr val="E46962"/>
          </p15:clr>
        </p15:guide>
        <p15:guide id="2" pos="227">
          <p15:clr>
            <a:srgbClr val="E46962"/>
          </p15:clr>
        </p15:guide>
        <p15:guide id="3" pos="454">
          <p15:clr>
            <a:srgbClr val="E46962"/>
          </p15:clr>
        </p15:guide>
        <p15:guide id="4" pos="680">
          <p15:clr>
            <a:srgbClr val="E46962"/>
          </p15:clr>
        </p15:guide>
        <p15:guide id="5" pos="907">
          <p15:clr>
            <a:srgbClr val="E46962"/>
          </p15:clr>
        </p15:guide>
        <p15:guide id="6" pos="1134">
          <p15:clr>
            <a:srgbClr val="E46962"/>
          </p15:clr>
        </p15:guide>
        <p15:guide id="7" pos="1361">
          <p15:clr>
            <a:srgbClr val="E46962"/>
          </p15:clr>
        </p15:guide>
        <p15:guide id="8" pos="1587">
          <p15:clr>
            <a:srgbClr val="E46962"/>
          </p15:clr>
        </p15:guide>
        <p15:guide id="9" pos="1814">
          <p15:clr>
            <a:srgbClr val="E46962"/>
          </p15:clr>
        </p15:guide>
        <p15:guide id="10" pos="2041">
          <p15:clr>
            <a:srgbClr val="E46962"/>
          </p15:clr>
        </p15:guide>
        <p15:guide id="11" pos="2268">
          <p15:clr>
            <a:srgbClr val="E46962"/>
          </p15:clr>
        </p15:guide>
        <p15:guide id="12" pos="2494">
          <p15:clr>
            <a:srgbClr val="E46962"/>
          </p15:clr>
        </p15:guide>
        <p15:guide id="13" pos="2721">
          <p15:clr>
            <a:srgbClr val="E46962"/>
          </p15:clr>
        </p15:guide>
        <p15:guide id="14" pos="2948">
          <p15:clr>
            <a:srgbClr val="E46962"/>
          </p15:clr>
        </p15:guide>
        <p15:guide id="15" pos="3175">
          <p15:clr>
            <a:srgbClr val="E46962"/>
          </p15:clr>
        </p15:guide>
        <p15:guide id="16" pos="3402">
          <p15:clr>
            <a:srgbClr val="E46962"/>
          </p15:clr>
        </p15:guide>
        <p15:guide id="17" pos="3628">
          <p15:clr>
            <a:srgbClr val="E46962"/>
          </p15:clr>
        </p15:guide>
        <p15:guide id="18" pos="3855">
          <p15:clr>
            <a:srgbClr val="E46962"/>
          </p15:clr>
        </p15:guide>
        <p15:guide id="19" pos="4082">
          <p15:clr>
            <a:srgbClr val="E46962"/>
          </p15:clr>
        </p15:guide>
        <p15:guide id="20" pos="4309">
          <p15:clr>
            <a:srgbClr val="E46962"/>
          </p15:clr>
        </p15:guide>
        <p15:guide id="21" pos="4535">
          <p15:clr>
            <a:srgbClr val="E46962"/>
          </p15:clr>
        </p15:guide>
        <p15:guide id="22" pos="4762">
          <p15:clr>
            <a:srgbClr val="E46962"/>
          </p15:clr>
        </p15:guide>
        <p15:guide id="23" pos="4989">
          <p15:clr>
            <a:srgbClr val="E46962"/>
          </p15:clr>
        </p15:guide>
        <p15:guide id="24" pos="5216">
          <p15:clr>
            <a:srgbClr val="E46962"/>
          </p15:clr>
        </p15:guide>
        <p15:guide id="25" pos="5443">
          <p15:clr>
            <a:srgbClr val="E46962"/>
          </p15:clr>
        </p15:guide>
        <p15:guide id="26" pos="2880">
          <p15:clr>
            <a:srgbClr val="E46962"/>
          </p15:clr>
        </p15:guide>
        <p15:guide id="27" orient="horz" pos="454">
          <p15:clr>
            <a:srgbClr val="E46962"/>
          </p15:clr>
        </p15:guide>
        <p15:guide id="28" orient="horz" pos="3016">
          <p15:clr>
            <a:srgbClr val="E46962"/>
          </p15:clr>
        </p15:guide>
        <p15:guide id="29" orient="horz" pos="278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title"/>
          </p:nvPr>
        </p:nvSpPr>
        <p:spPr>
          <a:xfrm>
            <a:off x="3609775" y="2046900"/>
            <a:ext cx="4371900" cy="9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Day 1 wrap-up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ist Mono"/>
                <a:ea typeface="Geist Mono"/>
                <a:cs typeface="Geist Mono"/>
                <a:sym typeface="Geist Mono"/>
              </a:rPr>
              <a:t>Megan Atkins, NetUK + LINX</a:t>
            </a:r>
            <a:endParaRPr sz="1800">
              <a:latin typeface="Geist Mono"/>
              <a:ea typeface="Geist Mono"/>
              <a:cs typeface="Geist Mono"/>
              <a:sym typeface="Geist Mono"/>
            </a:endParaRPr>
          </a:p>
        </p:txBody>
      </p:sp>
      <p:grpSp>
        <p:nvGrpSpPr>
          <p:cNvPr id="324" name="Google Shape;324;p32"/>
          <p:cNvGrpSpPr/>
          <p:nvPr/>
        </p:nvGrpSpPr>
        <p:grpSpPr>
          <a:xfrm>
            <a:off x="1834219" y="1885992"/>
            <a:ext cx="1420124" cy="1420124"/>
            <a:chOff x="1806423" y="1504950"/>
            <a:chExt cx="2133600" cy="2133600"/>
          </a:xfrm>
        </p:grpSpPr>
        <p:sp>
          <p:nvSpPr>
            <p:cNvPr id="325" name="Google Shape;325;p32"/>
            <p:cNvSpPr/>
            <p:nvPr/>
          </p:nvSpPr>
          <p:spPr>
            <a:xfrm>
              <a:off x="1806423" y="1504950"/>
              <a:ext cx="2133600" cy="2133600"/>
            </a:xfrm>
            <a:prstGeom prst="rect">
              <a:avLst/>
            </a:prstGeom>
            <a:solidFill>
              <a:srgbClr val="035E5C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26" name="Google Shape;32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49150" y="1840900"/>
              <a:ext cx="1461700" cy="146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/>
          <p:nvPr/>
        </p:nvSpPr>
        <p:spPr>
          <a:xfrm>
            <a:off x="55526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1722676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2890090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405750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5224917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6392331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3"/>
          <p:cNvSpPr/>
          <p:nvPr/>
        </p:nvSpPr>
        <p:spPr>
          <a:xfrm>
            <a:off x="7559744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1798500" y="500950"/>
            <a:ext cx="752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ExtraLight"/>
                <a:ea typeface="Montserrat ExtraLight"/>
                <a:cs typeface="Montserrat ExtraLight"/>
                <a:sym typeface="Montserrat ExtraLight"/>
              </a:rPr>
              <a:t>|</a:t>
            </a:r>
            <a:r>
              <a:rPr lang="en-GB"/>
              <a:t> Official Sponsors</a:t>
            </a:r>
            <a:endParaRPr sz="1800"/>
          </a:p>
        </p:txBody>
      </p:sp>
      <p:pic>
        <p:nvPicPr>
          <p:cNvPr id="339" name="Google Shape;339;p33" title="NetUK2 Light Logo Lar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850" y="661475"/>
            <a:ext cx="1583752" cy="2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/>
          <p:nvPr/>
        </p:nvSpPr>
        <p:spPr>
          <a:xfrm>
            <a:off x="5842974" y="1508845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33" title="68470c02b5d2c4c01f24e204_NOMINET_BM_BLACK_RGB-Small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486" y="1643858"/>
            <a:ext cx="809975" cy="8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/>
          <p:nvPr/>
        </p:nvSpPr>
        <p:spPr>
          <a:xfrm>
            <a:off x="3435739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p33" title="68470bdbd9cad3ecf3fc2f3f_lonap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850" y="1726621"/>
            <a:ext cx="1674775" cy="62025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3"/>
          <p:cNvSpPr/>
          <p:nvPr/>
        </p:nvSpPr>
        <p:spPr>
          <a:xfrm>
            <a:off x="1028505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33" title="6847061a3a2addd48a55d77d_linx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512" y="1788176"/>
            <a:ext cx="1408986" cy="5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3"/>
          <p:cNvSpPr/>
          <p:nvPr/>
        </p:nvSpPr>
        <p:spPr>
          <a:xfrm>
            <a:off x="555250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1722664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2890077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4057491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5224905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6392318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7559732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3" name="Google Shape;353;p33" title="68470c115a7c8a64f6d23b19_amazon-logo-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50" y="2940450"/>
            <a:ext cx="809999" cy="2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 title="68470c206358e4ed164916f7_kubus-1200x628-1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2163" y="2848405"/>
            <a:ext cx="810000" cy="42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3" title="685180281f7d67fa2b065d70_Hilco_IPv4-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9588" y="2899950"/>
            <a:ext cx="809999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3" title="684c0cfde0bc1a7944a928c7_Arista-networks-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6991" y="2999359"/>
            <a:ext cx="810000" cy="12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3" title="68470c613eaffaa97b35f20a_PTX-logo - col-p-3200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4413" y="2876428"/>
            <a:ext cx="809999" cy="4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 title="68470c779f7f5ab809090cd4_sggs-logo-no-strapline-black-at-2x-1 (1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01813" y="2975837"/>
            <a:ext cx="810000" cy="2172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9" name="Google Shape;359;p33" title="68470c87c42d0765b9f7c8f7_interlink-logo-white-col-p-3200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51750" y="2995212"/>
            <a:ext cx="809999" cy="1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 title="68470c956a8fa39d0df4695a_smartoptics_logo (1)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4775" y="3760021"/>
            <a:ext cx="809999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3" title="68470ca43959f9c1537e4d40_FO_Logo_Standard_RGB_height_change-1024x150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32188" y="3774748"/>
            <a:ext cx="809999" cy="11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3" title="68470cc349ede0c4426b994d_J47Vfj_J8R-c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9588" y="3760034"/>
            <a:ext cx="810000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3" title="68470cdbd7092617d77930bf_Bogons Logo (1)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67013" y="3730572"/>
            <a:ext cx="810000" cy="20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3" title="68470ced6a8fa39d0df49391_IPXO-logo.jp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34418" y="3658764"/>
            <a:ext cx="809998" cy="34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 title="684c0da233b6738827992ee7_NEW_GTT_Logo_AW_Green_RGB_(3)-p-3200.jp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49850" y="3689201"/>
            <a:ext cx="809999" cy="2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3" title="68470cfd5af59a008535392d_eunetworks-logo-250x131-1-ezgif.com-webp-to-jpg-converter.jp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50562" y="3647423"/>
            <a:ext cx="712538" cy="37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498750" y="67957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#NetUK2</a:t>
            </a:r>
            <a:r>
              <a:rPr lang="en-GB"/>
              <a:t> Event Survey</a:t>
            </a:r>
            <a:endParaRPr/>
          </a:p>
        </p:txBody>
      </p:sp>
      <p:sp>
        <p:nvSpPr>
          <p:cNvPr id="372" name="Google Shape;372;p34"/>
          <p:cNvSpPr txBox="1"/>
          <p:nvPr/>
        </p:nvSpPr>
        <p:spPr>
          <a:xfrm>
            <a:off x="2019300" y="3740250"/>
            <a:ext cx="51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https://www.netuk.org/survey/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34" title="q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025" y="1628775"/>
            <a:ext cx="18859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title"/>
          </p:nvPr>
        </p:nvSpPr>
        <p:spPr>
          <a:xfrm>
            <a:off x="4260423" y="1524000"/>
            <a:ext cx="3664500" cy="9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Social Event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ist Mono"/>
                <a:ea typeface="Geist Mono"/>
                <a:cs typeface="Geist Mono"/>
                <a:sym typeface="Geist Mono"/>
              </a:rPr>
              <a:t>[ Brewery Courtyard ]</a:t>
            </a:r>
            <a:endParaRPr sz="1800">
              <a:latin typeface="Geist Mono"/>
              <a:ea typeface="Geist Mono"/>
              <a:cs typeface="Geist Mono"/>
              <a:sym typeface="Geist Mono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1806423" y="1504950"/>
            <a:ext cx="2133600" cy="2133600"/>
          </a:xfrm>
          <a:prstGeom prst="rect">
            <a:avLst/>
          </a:prstGeom>
          <a:solidFill>
            <a:srgbClr val="035E5C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4343400" y="2743200"/>
            <a:ext cx="3505200" cy="73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5"/>
          <p:cNvSpPr txBox="1">
            <a:spLocks noGrp="1"/>
          </p:cNvSpPr>
          <p:nvPr>
            <p:ph type="title"/>
          </p:nvPr>
        </p:nvSpPr>
        <p:spPr>
          <a:xfrm>
            <a:off x="4495800" y="2954550"/>
            <a:ext cx="10668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35E5C"/>
                </a:solidFill>
                <a:latin typeface="Geist Mono"/>
                <a:ea typeface="Geist Mono"/>
                <a:cs typeface="Geist Mono"/>
                <a:sym typeface="Geist Mono"/>
              </a:rPr>
              <a:t>SPONSORED BY</a:t>
            </a:r>
            <a:endParaRPr sz="800">
              <a:solidFill>
                <a:srgbClr val="035E5C"/>
              </a:solidFill>
              <a:latin typeface="Geist Mono"/>
              <a:ea typeface="Geist Mono"/>
              <a:cs typeface="Geist Mono"/>
              <a:sym typeface="Geist Mono"/>
            </a:endParaRPr>
          </a:p>
        </p:txBody>
      </p:sp>
      <p:pic>
        <p:nvPicPr>
          <p:cNvPr id="382" name="Google Shape;3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337" y="2926050"/>
            <a:ext cx="729600" cy="36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525" y="2956050"/>
            <a:ext cx="1144824" cy="3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5"/>
          <p:cNvCxnSpPr/>
          <p:nvPr/>
        </p:nvCxnSpPr>
        <p:spPr>
          <a:xfrm>
            <a:off x="6430725" y="2927375"/>
            <a:ext cx="0" cy="367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5" name="Google Shape;3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3148" y="1962150"/>
            <a:ext cx="12001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UK 1 Inaugural Event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Macintosh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</vt:lpstr>
      <vt:lpstr>Geist Mono</vt:lpstr>
      <vt:lpstr>Montserrat ExtraLight</vt:lpstr>
      <vt:lpstr>Arial</vt:lpstr>
      <vt:lpstr>NetUK 1 Inaugural Event Slides</vt:lpstr>
      <vt:lpstr>Day 1 wrap-up Megan Atkins, NetUK + LINX</vt:lpstr>
      <vt:lpstr>| Official Sponsors</vt:lpstr>
      <vt:lpstr>#NetUK2 Event Survey</vt:lpstr>
      <vt:lpstr>Social Event [ Brewery Courtyard 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Jepp</cp:lastModifiedBy>
  <cp:revision>2</cp:revision>
  <dcterms:modified xsi:type="dcterms:W3CDTF">2025-07-07T09:07:03Z</dcterms:modified>
</cp:coreProperties>
</file>