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81" r:id="rId2"/>
    <p:sldId id="282" r:id="rId3"/>
    <p:sldId id="283" r:id="rId4"/>
  </p:sldIdLst>
  <p:sldSz cx="9144000" cy="5143500" type="screen16x9"/>
  <p:notesSz cx="6858000" cy="9144000"/>
  <p:embeddedFontLst>
    <p:embeddedFont>
      <p:font typeface="Geist Mono" panose="02010009000000000000" pitchFamily="49" charset="77"/>
      <p:regular r:id="rId6"/>
      <p:bold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Light" pitchFamily="2" charset="77"/>
      <p:regular r:id="rId12"/>
      <p:bold r:id="rId13"/>
      <p:italic r:id="rId14"/>
      <p:boldItalic r:id="rId15"/>
    </p:embeddedFont>
    <p:embeddedFont>
      <p:font typeface="Montserrat SemiBold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5"/>
  </p:normalViewPr>
  <p:slideViewPr>
    <p:cSldViewPr snapToGrid="0">
      <p:cViewPr varScale="1">
        <p:scale>
          <a:sx n="84" d="100"/>
          <a:sy n="84" d="100"/>
        </p:scale>
        <p:origin x="184" y="20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a4eaf42a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ea4eaf42a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e9bcc109fe65c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2e9bcc109fe65c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494afad9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4494afad9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hashtag/?keywords=eventcountdown&amp;highlightedUpdateUrns=urn%3Ali%3Aactivity%3A7214953677910929409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hashtag/?keywords=eventcountdown&amp;highlightedUpdateUrns=urn%3Ali%3Aactivity%3A7214953677910929409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07900" y="7227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7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11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>
          <p15:clr>
            <a:srgbClr val="E46962"/>
          </p15:clr>
        </p15:guide>
        <p15:guide id="2" pos="227">
          <p15:clr>
            <a:srgbClr val="E46962"/>
          </p15:clr>
        </p15:guide>
        <p15:guide id="3" pos="454">
          <p15:clr>
            <a:srgbClr val="E46962"/>
          </p15:clr>
        </p15:guide>
        <p15:guide id="4" pos="680">
          <p15:clr>
            <a:srgbClr val="E46962"/>
          </p15:clr>
        </p15:guide>
        <p15:guide id="5" pos="907">
          <p15:clr>
            <a:srgbClr val="E46962"/>
          </p15:clr>
        </p15:guide>
        <p15:guide id="6" pos="1134">
          <p15:clr>
            <a:srgbClr val="E46962"/>
          </p15:clr>
        </p15:guide>
        <p15:guide id="7" pos="1361">
          <p15:clr>
            <a:srgbClr val="E46962"/>
          </p15:clr>
        </p15:guide>
        <p15:guide id="8" pos="1587">
          <p15:clr>
            <a:srgbClr val="E46962"/>
          </p15:clr>
        </p15:guide>
        <p15:guide id="9" pos="1814">
          <p15:clr>
            <a:srgbClr val="E46962"/>
          </p15:clr>
        </p15:guide>
        <p15:guide id="10" pos="2041">
          <p15:clr>
            <a:srgbClr val="E46962"/>
          </p15:clr>
        </p15:guide>
        <p15:guide id="11" pos="2268">
          <p15:clr>
            <a:srgbClr val="E46962"/>
          </p15:clr>
        </p15:guide>
        <p15:guide id="12" pos="2494">
          <p15:clr>
            <a:srgbClr val="E46962"/>
          </p15:clr>
        </p15:guide>
        <p15:guide id="13" pos="2721">
          <p15:clr>
            <a:srgbClr val="E46962"/>
          </p15:clr>
        </p15:guide>
        <p15:guide id="14" pos="2948">
          <p15:clr>
            <a:srgbClr val="E46962"/>
          </p15:clr>
        </p15:guide>
        <p15:guide id="15" pos="3175">
          <p15:clr>
            <a:srgbClr val="E46962"/>
          </p15:clr>
        </p15:guide>
        <p15:guide id="16" pos="3402">
          <p15:clr>
            <a:srgbClr val="E46962"/>
          </p15:clr>
        </p15:guide>
        <p15:guide id="17" pos="3628">
          <p15:clr>
            <a:srgbClr val="E46962"/>
          </p15:clr>
        </p15:guide>
        <p15:guide id="18" pos="3855">
          <p15:clr>
            <a:srgbClr val="E46962"/>
          </p15:clr>
        </p15:guide>
        <p15:guide id="19" pos="4082">
          <p15:clr>
            <a:srgbClr val="E46962"/>
          </p15:clr>
        </p15:guide>
        <p15:guide id="20" pos="4309">
          <p15:clr>
            <a:srgbClr val="E46962"/>
          </p15:clr>
        </p15:guide>
        <p15:guide id="21" pos="4535">
          <p15:clr>
            <a:srgbClr val="E46962"/>
          </p15:clr>
        </p15:guide>
        <p15:guide id="22" pos="4762">
          <p15:clr>
            <a:srgbClr val="E46962"/>
          </p15:clr>
        </p15:guide>
        <p15:guide id="23" pos="4989">
          <p15:clr>
            <a:srgbClr val="E46962"/>
          </p15:clr>
        </p15:guide>
        <p15:guide id="24" pos="5216">
          <p15:clr>
            <a:srgbClr val="E46962"/>
          </p15:clr>
        </p15:guide>
        <p15:guide id="25" pos="5443">
          <p15:clr>
            <a:srgbClr val="E46962"/>
          </p15:clr>
        </p15:guide>
        <p15:guide id="26" pos="2880">
          <p15:clr>
            <a:srgbClr val="E46962"/>
          </p15:clr>
        </p15:guide>
        <p15:guide id="27" orient="horz" pos="454">
          <p15:clr>
            <a:srgbClr val="E46962"/>
          </p15:clr>
        </p15:guide>
        <p15:guide id="28" orient="horz" pos="3016">
          <p15:clr>
            <a:srgbClr val="E46962"/>
          </p15:clr>
        </p15:guide>
        <p15:guide id="29" orient="horz" pos="278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>
            <a:spLocks noGrp="1"/>
          </p:cNvSpPr>
          <p:nvPr>
            <p:ph type="title"/>
          </p:nvPr>
        </p:nvSpPr>
        <p:spPr>
          <a:xfrm>
            <a:off x="252000" y="1449600"/>
            <a:ext cx="28800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Geist Mono"/>
                <a:ea typeface="Geist Mono"/>
                <a:cs typeface="Geist Mono"/>
                <a:sym typeface="Geist Mono"/>
              </a:rPr>
              <a:t>[ WIFI ]</a:t>
            </a:r>
            <a:b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Brewery_WiFi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0" name="Google Shape;400;p38"/>
          <p:cNvSpPr txBox="1">
            <a:spLocks noGrp="1"/>
          </p:cNvSpPr>
          <p:nvPr>
            <p:ph type="title"/>
          </p:nvPr>
        </p:nvSpPr>
        <p:spPr>
          <a:xfrm>
            <a:off x="3132000" y="1449600"/>
            <a:ext cx="2880000" cy="27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Geist Mono"/>
                <a:ea typeface="Geist Mono"/>
                <a:cs typeface="Geist Mono"/>
                <a:sym typeface="Geist Mono"/>
              </a:rPr>
              <a:t>[ LOCATIONS ]</a:t>
            </a:r>
            <a:endParaRPr sz="1400">
              <a:latin typeface="Geist Mono"/>
              <a:ea typeface="Geist Mono"/>
              <a:cs typeface="Geist Mono"/>
              <a:sym typeface="Geist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King George III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Breaks + Lunch</a:t>
            </a:r>
            <a:r>
              <a:rPr lang="en-GB" sz="1800"/>
              <a:t>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/>
            </a:b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The Porter Tun</a:t>
            </a:r>
            <a:br>
              <a:rPr lang="en-GB" sz="1800"/>
            </a:br>
            <a:r>
              <a:rPr lang="en-GB" sz="1400"/>
              <a:t>All presentations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Brewery Courtyard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 Event Social </a:t>
            </a:r>
            <a:endParaRPr sz="1400"/>
          </a:p>
        </p:txBody>
      </p:sp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>
            <a:off x="5896150" y="1449600"/>
            <a:ext cx="29958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Geist Mono"/>
                <a:ea typeface="Geist Mono"/>
                <a:cs typeface="Geist Mono"/>
                <a:sym typeface="Geist Mono"/>
              </a:rPr>
              <a:t>[ EMERGENCY EXITS ]</a:t>
            </a:r>
            <a:endParaRPr sz="1400">
              <a:latin typeface="Geist Mono"/>
              <a:ea typeface="Geist Mono"/>
              <a:cs typeface="Geist Mono"/>
              <a:sym typeface="Geist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Follow the green</a:t>
            </a:r>
            <a:b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1800">
                <a:latin typeface="Montserrat SemiBold"/>
                <a:ea typeface="Montserrat SemiBold"/>
                <a:cs typeface="Montserrat SemiBold"/>
                <a:sym typeface="Montserrat SemiBold"/>
              </a:rPr>
              <a:t>exit signage</a:t>
            </a:r>
            <a:endParaRPr sz="1800"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498750" y="67957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Housekeeping</a:t>
            </a: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3064800" y="1952625"/>
            <a:ext cx="2995800" cy="694200"/>
          </a:xfrm>
          <a:prstGeom prst="rect">
            <a:avLst/>
          </a:prstGeom>
          <a:solidFill>
            <a:srgbClr val="376866">
              <a:alpha val="11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3064800" y="2763901"/>
            <a:ext cx="2995800" cy="694200"/>
          </a:xfrm>
          <a:prstGeom prst="rect">
            <a:avLst/>
          </a:prstGeom>
          <a:solidFill>
            <a:srgbClr val="376866">
              <a:alpha val="11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3064800" y="3575175"/>
            <a:ext cx="2995800" cy="611100"/>
          </a:xfrm>
          <a:prstGeom prst="rect">
            <a:avLst/>
          </a:prstGeom>
          <a:solidFill>
            <a:srgbClr val="376866">
              <a:alpha val="11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/>
          <p:nvPr/>
        </p:nvSpPr>
        <p:spPr>
          <a:xfrm>
            <a:off x="55526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1722676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2890090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405750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5224917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6392331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7559744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9"/>
          <p:cNvSpPr txBox="1">
            <a:spLocks noGrp="1"/>
          </p:cNvSpPr>
          <p:nvPr>
            <p:ph type="title"/>
          </p:nvPr>
        </p:nvSpPr>
        <p:spPr>
          <a:xfrm>
            <a:off x="1722300" y="500950"/>
            <a:ext cx="752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ExtraLight"/>
                <a:ea typeface="Montserrat ExtraLight"/>
                <a:cs typeface="Montserrat ExtraLight"/>
                <a:sym typeface="Montserrat ExtraLight"/>
              </a:rPr>
              <a:t>|</a:t>
            </a:r>
            <a:r>
              <a:rPr lang="en-GB"/>
              <a:t> Official Sponsors</a:t>
            </a:r>
            <a:endParaRPr sz="1800"/>
          </a:p>
        </p:txBody>
      </p:sp>
      <p:pic>
        <p:nvPicPr>
          <p:cNvPr id="418" name="Google Shape;418;p39" title="NetUK2 Light Logo Lar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850" y="661475"/>
            <a:ext cx="1583752" cy="2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/>
          <p:nvPr/>
        </p:nvSpPr>
        <p:spPr>
          <a:xfrm>
            <a:off x="5842974" y="1508845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p39" title="68470c02b5d2c4c01f24e204_NOMINET_BM_BLACK_RGB-Small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486" y="1643858"/>
            <a:ext cx="809975" cy="8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9"/>
          <p:cNvSpPr/>
          <p:nvPr/>
        </p:nvSpPr>
        <p:spPr>
          <a:xfrm>
            <a:off x="3435739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2" name="Google Shape;422;p39" title="68470bdbd9cad3ecf3fc2f3f_lonap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850" y="1726621"/>
            <a:ext cx="1674775" cy="62025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9"/>
          <p:cNvSpPr/>
          <p:nvPr/>
        </p:nvSpPr>
        <p:spPr>
          <a:xfrm>
            <a:off x="1028505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39" title="6847061a3a2addd48a55d77d_linx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512" y="1788176"/>
            <a:ext cx="1408986" cy="5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9"/>
          <p:cNvSpPr/>
          <p:nvPr/>
        </p:nvSpPr>
        <p:spPr>
          <a:xfrm>
            <a:off x="555250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1722664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2890077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39"/>
          <p:cNvSpPr/>
          <p:nvPr/>
        </p:nvSpPr>
        <p:spPr>
          <a:xfrm>
            <a:off x="4057491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5224905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6392318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7559732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2" name="Google Shape;432;p39" title="68470c115a7c8a64f6d23b19_amazon-logo-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50" y="2940450"/>
            <a:ext cx="809999" cy="2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9" title="68470c206358e4ed164916f7_kubus-1200x628-1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2163" y="2848405"/>
            <a:ext cx="810000" cy="42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9" title="685180281f7d67fa2b065d70_Hilco_IPv4-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9588" y="2899950"/>
            <a:ext cx="809999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9" title="684c0cfde0bc1a7944a928c7_Arista-networks-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6991" y="2999359"/>
            <a:ext cx="810000" cy="12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9" title="68470c613eaffaa97b35f20a_PTX-logo - col-p-3200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4413" y="2876428"/>
            <a:ext cx="809999" cy="4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9" title="68470c779f7f5ab809090cd4_sggs-logo-no-strapline-black-at-2x-1 (1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01813" y="2975837"/>
            <a:ext cx="810000" cy="2172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8" name="Google Shape;438;p39" title="68470c87c42d0765b9f7c8f7_interlink-logo-white-col-p-3200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51750" y="2995212"/>
            <a:ext cx="809999" cy="1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9" title="68470c956a8fa39d0df4695a_smartoptics_logo (1)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4775" y="3760021"/>
            <a:ext cx="809999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9" title="68470ca43959f9c1537e4d40_FO_Logo_Standard_RGB_height_change-1024x150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32188" y="3774748"/>
            <a:ext cx="809999" cy="11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9" title="68470cc349ede0c4426b994d_J47Vfj_J8R-c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9588" y="3760034"/>
            <a:ext cx="810000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9" title="68470cdbd7092617d77930bf_Bogons Logo (1)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67013" y="3730572"/>
            <a:ext cx="810000" cy="20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9" title="68470ced6a8fa39d0df49391_IPXO-logo.jp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34418" y="3658764"/>
            <a:ext cx="809998" cy="34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 title="684c0da233b6738827992ee7_NEW_GTT_Logo_AW_Green_RGB_(3)-p-3200.jp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49850" y="3689201"/>
            <a:ext cx="809999" cy="2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 title="68470cfd5af59a008535392d_eunetworks-logo-250x131-1-ezgif.com-webp-to-jpg-converter.jp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50562" y="3647423"/>
            <a:ext cx="712538" cy="37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UK 1 Inaugural Event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Macintosh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</vt:lpstr>
      <vt:lpstr>Geist Mono</vt:lpstr>
      <vt:lpstr>Montserrat ExtraLight</vt:lpstr>
      <vt:lpstr>Arial</vt:lpstr>
      <vt:lpstr>Montserrat SemiBold</vt:lpstr>
      <vt:lpstr>NetUK 1 Inaugural Event Slides</vt:lpstr>
      <vt:lpstr>PowerPoint Presentation</vt:lpstr>
      <vt:lpstr>[ WIFI ]  Brewery_WiFi</vt:lpstr>
      <vt:lpstr>| Official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Jepp</cp:lastModifiedBy>
  <cp:revision>2</cp:revision>
  <dcterms:modified xsi:type="dcterms:W3CDTF">2025-07-07T09:08:36Z</dcterms:modified>
</cp:coreProperties>
</file>