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6"/>
  </p:notesMasterIdLst>
  <p:sldIdLst>
    <p:sldId id="291" r:id="rId2"/>
    <p:sldId id="292" r:id="rId3"/>
    <p:sldId id="293" r:id="rId4"/>
    <p:sldId id="294" r:id="rId5"/>
  </p:sldIdLst>
  <p:sldSz cx="9144000" cy="5143500" type="screen16x9"/>
  <p:notesSz cx="6858000" cy="9144000"/>
  <p:embeddedFontLst>
    <p:embeddedFont>
      <p:font typeface="Geist Mono" panose="02010009000000000000" pitchFamily="49" charset="77"/>
      <p:regular r:id="rId7"/>
      <p:bold r:id="rId8"/>
    </p:embeddedFont>
    <p:embeddedFont>
      <p:font typeface="Geist Mono SemiBold" panose="02010009000000000000" pitchFamily="49" charset="77"/>
      <p:regular r:id="rId9"/>
      <p:bold r:id="rId10"/>
    </p:embeddedFont>
    <p:embeddedFont>
      <p:font typeface="Montserrat" pitchFamily="2" charset="77"/>
      <p:regular r:id="rId11"/>
      <p:bold r:id="rId12"/>
      <p:italic r:id="rId13"/>
      <p:boldItalic r:id="rId14"/>
    </p:embeddedFont>
    <p:embeddedFont>
      <p:font typeface="Montserrat ExtraLight" pitchFamily="2" charset="77"/>
      <p:regular r:id="rId15"/>
      <p:bold r:id="rId16"/>
      <p:italic r:id="rId17"/>
      <p:boldItalic r:id="rId18"/>
    </p:embeddedFont>
    <p:embeddedFont>
      <p:font typeface="Montserrat SemiBold" pitchFamily="2" charset="77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5"/>
  </p:normalViewPr>
  <p:slideViewPr>
    <p:cSldViewPr snapToGrid="0">
      <p:cViewPr varScale="1">
        <p:scale>
          <a:sx n="84" d="100"/>
          <a:sy n="84" d="100"/>
        </p:scale>
        <p:origin x="184" y="2000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ea827b583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2ea827b583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6d6e16c7e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6d6e16c7e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you could complete this survey it would be great so we improve for #NetUK3.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2e9bcc109fe65c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2e9bcc109fe65c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ea4eaf42a7_1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2ea4eaf42a7_1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feed/hashtag/?keywords=eventcountdown&amp;highlightedUpdateUrns=urn%3Ali%3Aactivity%3A7214953677910929409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feed/hashtag/?keywords=eventcountdown&amp;highlightedUpdateUrns=urn%3Ali%3Aactivity%3A7214953677910929409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" name="Google Shape;13;p3"/>
          <p:cNvSpPr txBox="1"/>
          <p:nvPr/>
        </p:nvSpPr>
        <p:spPr>
          <a:xfrm>
            <a:off x="2681550" y="4403225"/>
            <a:ext cx="3780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www.netuk.org    #NetUK2</a:t>
            </a:r>
            <a:endParaRPr sz="800" b="1">
              <a:solidFill>
                <a:srgbClr val="EFEF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807900" y="722700"/>
            <a:ext cx="752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807900" y="684000"/>
            <a:ext cx="752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/>
          <p:nvPr/>
        </p:nvSpPr>
        <p:spPr>
          <a:xfrm>
            <a:off x="2681550" y="4403225"/>
            <a:ext cx="3780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EFEFEF"/>
                </a:solidFill>
                <a:latin typeface="Montserrat"/>
                <a:ea typeface="Montserrat"/>
                <a:cs typeface="Montserrat"/>
                <a:sym typeface="Montserrat"/>
              </a:rPr>
              <a:t>www.netuk.org    #NetUK2</a:t>
            </a:r>
            <a:endParaRPr sz="800" b="1">
              <a:solidFill>
                <a:srgbClr val="EFEFE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807900" y="684000"/>
            <a:ext cx="752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35E5C"/>
              </a:buClr>
              <a:buSzPts val="2800"/>
              <a:buNone/>
              <a:defRPr>
                <a:solidFill>
                  <a:srgbClr val="035E5C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6"/>
          <p:cNvSpPr txBox="1"/>
          <p:nvPr/>
        </p:nvSpPr>
        <p:spPr>
          <a:xfrm>
            <a:off x="2141550" y="4419600"/>
            <a:ext cx="4860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035E5C"/>
                </a:solidFill>
                <a:latin typeface="Montserrat"/>
                <a:ea typeface="Montserrat"/>
                <a:cs typeface="Montserrat"/>
                <a:sym typeface="Montserrat"/>
              </a:rPr>
              <a:t>www.netuk.org     </a:t>
            </a:r>
            <a:r>
              <a:rPr lang="en-GB" sz="800" b="1">
                <a:solidFill>
                  <a:srgbClr val="035E5C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</a:t>
            </a:r>
            <a:r>
              <a:rPr lang="en-GB" sz="800" b="1">
                <a:solidFill>
                  <a:srgbClr val="035E5C"/>
                </a:solidFill>
                <a:latin typeface="Montserrat"/>
                <a:ea typeface="Montserrat"/>
                <a:cs typeface="Montserrat"/>
                <a:sym typeface="Montserrat"/>
              </a:rPr>
              <a:t>NetUK2</a:t>
            </a:r>
            <a:endParaRPr sz="800" b="1">
              <a:solidFill>
                <a:srgbClr val="035E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7"/>
          <p:cNvSpPr txBox="1"/>
          <p:nvPr/>
        </p:nvSpPr>
        <p:spPr>
          <a:xfrm>
            <a:off x="701700" y="4419600"/>
            <a:ext cx="1431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035E5C"/>
                </a:solidFill>
                <a:latin typeface="Montserrat"/>
                <a:ea typeface="Montserrat"/>
                <a:cs typeface="Montserrat"/>
                <a:sym typeface="Montserrat"/>
              </a:rPr>
              <a:t>www.netuk.org</a:t>
            </a:r>
            <a:endParaRPr sz="800" b="1">
              <a:solidFill>
                <a:srgbClr val="035E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2">
  <p:cSld name="TITLE_AND_BODY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685800" y="445025"/>
            <a:ext cx="814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9"/>
          <p:cNvSpPr txBox="1"/>
          <p:nvPr/>
        </p:nvSpPr>
        <p:spPr>
          <a:xfrm>
            <a:off x="701700" y="4419600"/>
            <a:ext cx="1431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035E5C"/>
                </a:solidFill>
                <a:latin typeface="Montserrat"/>
                <a:ea typeface="Montserrat"/>
                <a:cs typeface="Montserrat"/>
                <a:sym typeface="Montserrat"/>
              </a:rPr>
              <a:t>www.netuk.org</a:t>
            </a:r>
            <a:endParaRPr sz="800" b="1">
              <a:solidFill>
                <a:srgbClr val="035E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11"/>
          <p:cNvSpPr txBox="1"/>
          <p:nvPr/>
        </p:nvSpPr>
        <p:spPr>
          <a:xfrm>
            <a:off x="2141550" y="4419600"/>
            <a:ext cx="48609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rgbClr val="035E5C"/>
                </a:solidFill>
                <a:latin typeface="Montserrat"/>
                <a:ea typeface="Montserrat"/>
                <a:cs typeface="Montserrat"/>
                <a:sym typeface="Montserrat"/>
              </a:rPr>
              <a:t>www.netuk.org     </a:t>
            </a:r>
            <a:r>
              <a:rPr lang="en-GB" sz="800" b="1">
                <a:solidFill>
                  <a:srgbClr val="035E5C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</a:t>
            </a:r>
            <a:r>
              <a:rPr lang="en-GB" sz="800" b="1">
                <a:solidFill>
                  <a:srgbClr val="035E5C"/>
                </a:solidFill>
                <a:latin typeface="Montserrat"/>
                <a:ea typeface="Montserrat"/>
                <a:cs typeface="Montserrat"/>
                <a:sym typeface="Montserrat"/>
              </a:rPr>
              <a:t>NetUK2</a:t>
            </a:r>
            <a:endParaRPr sz="800" b="1">
              <a:solidFill>
                <a:srgbClr val="035E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7">
          <p15:clr>
            <a:srgbClr val="E46962"/>
          </p15:clr>
        </p15:guide>
        <p15:guide id="2" pos="227">
          <p15:clr>
            <a:srgbClr val="E46962"/>
          </p15:clr>
        </p15:guide>
        <p15:guide id="3" pos="454">
          <p15:clr>
            <a:srgbClr val="E46962"/>
          </p15:clr>
        </p15:guide>
        <p15:guide id="4" pos="680">
          <p15:clr>
            <a:srgbClr val="E46962"/>
          </p15:clr>
        </p15:guide>
        <p15:guide id="5" pos="907">
          <p15:clr>
            <a:srgbClr val="E46962"/>
          </p15:clr>
        </p15:guide>
        <p15:guide id="6" pos="1134">
          <p15:clr>
            <a:srgbClr val="E46962"/>
          </p15:clr>
        </p15:guide>
        <p15:guide id="7" pos="1361">
          <p15:clr>
            <a:srgbClr val="E46962"/>
          </p15:clr>
        </p15:guide>
        <p15:guide id="8" pos="1587">
          <p15:clr>
            <a:srgbClr val="E46962"/>
          </p15:clr>
        </p15:guide>
        <p15:guide id="9" pos="1814">
          <p15:clr>
            <a:srgbClr val="E46962"/>
          </p15:clr>
        </p15:guide>
        <p15:guide id="10" pos="2041">
          <p15:clr>
            <a:srgbClr val="E46962"/>
          </p15:clr>
        </p15:guide>
        <p15:guide id="11" pos="2268">
          <p15:clr>
            <a:srgbClr val="E46962"/>
          </p15:clr>
        </p15:guide>
        <p15:guide id="12" pos="2494">
          <p15:clr>
            <a:srgbClr val="E46962"/>
          </p15:clr>
        </p15:guide>
        <p15:guide id="13" pos="2721">
          <p15:clr>
            <a:srgbClr val="E46962"/>
          </p15:clr>
        </p15:guide>
        <p15:guide id="14" pos="2948">
          <p15:clr>
            <a:srgbClr val="E46962"/>
          </p15:clr>
        </p15:guide>
        <p15:guide id="15" pos="3175">
          <p15:clr>
            <a:srgbClr val="E46962"/>
          </p15:clr>
        </p15:guide>
        <p15:guide id="16" pos="3402">
          <p15:clr>
            <a:srgbClr val="E46962"/>
          </p15:clr>
        </p15:guide>
        <p15:guide id="17" pos="3628">
          <p15:clr>
            <a:srgbClr val="E46962"/>
          </p15:clr>
        </p15:guide>
        <p15:guide id="18" pos="3855">
          <p15:clr>
            <a:srgbClr val="E46962"/>
          </p15:clr>
        </p15:guide>
        <p15:guide id="19" pos="4082">
          <p15:clr>
            <a:srgbClr val="E46962"/>
          </p15:clr>
        </p15:guide>
        <p15:guide id="20" pos="4309">
          <p15:clr>
            <a:srgbClr val="E46962"/>
          </p15:clr>
        </p15:guide>
        <p15:guide id="21" pos="4535">
          <p15:clr>
            <a:srgbClr val="E46962"/>
          </p15:clr>
        </p15:guide>
        <p15:guide id="22" pos="4762">
          <p15:clr>
            <a:srgbClr val="E46962"/>
          </p15:clr>
        </p15:guide>
        <p15:guide id="23" pos="4989">
          <p15:clr>
            <a:srgbClr val="E46962"/>
          </p15:clr>
        </p15:guide>
        <p15:guide id="24" pos="5216">
          <p15:clr>
            <a:srgbClr val="E46962"/>
          </p15:clr>
        </p15:guide>
        <p15:guide id="25" pos="5443">
          <p15:clr>
            <a:srgbClr val="E46962"/>
          </p15:clr>
        </p15:guide>
        <p15:guide id="26" pos="2880">
          <p15:clr>
            <a:srgbClr val="E46962"/>
          </p15:clr>
        </p15:guide>
        <p15:guide id="27" orient="horz" pos="454">
          <p15:clr>
            <a:srgbClr val="E46962"/>
          </p15:clr>
        </p15:guide>
        <p15:guide id="28" orient="horz" pos="3016">
          <p15:clr>
            <a:srgbClr val="E46962"/>
          </p15:clr>
        </p15:guide>
        <p15:guide id="29" orient="horz" pos="2789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20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7"/>
          <p:cNvSpPr txBox="1">
            <a:spLocks noGrp="1"/>
          </p:cNvSpPr>
          <p:nvPr>
            <p:ph type="title"/>
          </p:nvPr>
        </p:nvSpPr>
        <p:spPr>
          <a:xfrm>
            <a:off x="3609775" y="2046900"/>
            <a:ext cx="4724700" cy="9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Day 2 wrap-up</a:t>
            </a:r>
            <a:endParaRPr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Geist Mono"/>
                <a:ea typeface="Geist Mono"/>
                <a:cs typeface="Geist Mono"/>
                <a:sym typeface="Geist Mono"/>
              </a:rPr>
              <a:t>Richard Irving, NetUK/LONAP</a:t>
            </a:r>
            <a:endParaRPr sz="1800">
              <a:latin typeface="Geist Mono"/>
              <a:ea typeface="Geist Mono"/>
              <a:cs typeface="Geist Mono"/>
              <a:sym typeface="Geist Mono"/>
            </a:endParaRPr>
          </a:p>
        </p:txBody>
      </p:sp>
      <p:grpSp>
        <p:nvGrpSpPr>
          <p:cNvPr id="515" name="Google Shape;515;p47"/>
          <p:cNvGrpSpPr/>
          <p:nvPr/>
        </p:nvGrpSpPr>
        <p:grpSpPr>
          <a:xfrm>
            <a:off x="1834219" y="1885992"/>
            <a:ext cx="1420124" cy="1420124"/>
            <a:chOff x="1806423" y="1504950"/>
            <a:chExt cx="2133600" cy="2133600"/>
          </a:xfrm>
        </p:grpSpPr>
        <p:sp>
          <p:nvSpPr>
            <p:cNvPr id="516" name="Google Shape;516;p47"/>
            <p:cNvSpPr/>
            <p:nvPr/>
          </p:nvSpPr>
          <p:spPr>
            <a:xfrm>
              <a:off x="1806423" y="1504950"/>
              <a:ext cx="2133600" cy="2133600"/>
            </a:xfrm>
            <a:prstGeom prst="rect">
              <a:avLst/>
            </a:prstGeom>
            <a:solidFill>
              <a:srgbClr val="035E5C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517" name="Google Shape;517;p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49150" y="1840900"/>
              <a:ext cx="1461700" cy="1461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8"/>
          <p:cNvSpPr txBox="1">
            <a:spLocks noGrp="1"/>
          </p:cNvSpPr>
          <p:nvPr>
            <p:ph type="title"/>
          </p:nvPr>
        </p:nvSpPr>
        <p:spPr>
          <a:xfrm>
            <a:off x="498750" y="679575"/>
            <a:ext cx="814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#NetUK2</a:t>
            </a:r>
            <a:r>
              <a:rPr lang="en-GB"/>
              <a:t> Event Survey</a:t>
            </a:r>
            <a:endParaRPr/>
          </a:p>
        </p:txBody>
      </p:sp>
      <p:sp>
        <p:nvSpPr>
          <p:cNvPr id="523" name="Google Shape;523;p48"/>
          <p:cNvSpPr txBox="1"/>
          <p:nvPr/>
        </p:nvSpPr>
        <p:spPr>
          <a:xfrm>
            <a:off x="2019300" y="3740250"/>
            <a:ext cx="510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https://www.netuk.org/survey/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24" name="Google Shape;524;p48" title="q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9025" y="1628775"/>
            <a:ext cx="188595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9"/>
          <p:cNvSpPr/>
          <p:nvPr/>
        </p:nvSpPr>
        <p:spPr>
          <a:xfrm>
            <a:off x="555263" y="35258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0" name="Google Shape;530;p49"/>
          <p:cNvSpPr/>
          <p:nvPr/>
        </p:nvSpPr>
        <p:spPr>
          <a:xfrm>
            <a:off x="1722676" y="35258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1" name="Google Shape;531;p49"/>
          <p:cNvSpPr/>
          <p:nvPr/>
        </p:nvSpPr>
        <p:spPr>
          <a:xfrm>
            <a:off x="2890090" y="35258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2" name="Google Shape;532;p49"/>
          <p:cNvSpPr/>
          <p:nvPr/>
        </p:nvSpPr>
        <p:spPr>
          <a:xfrm>
            <a:off x="4057503" y="35258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3" name="Google Shape;533;p49"/>
          <p:cNvSpPr/>
          <p:nvPr/>
        </p:nvSpPr>
        <p:spPr>
          <a:xfrm>
            <a:off x="5224917" y="35258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4" name="Google Shape;534;p49"/>
          <p:cNvSpPr/>
          <p:nvPr/>
        </p:nvSpPr>
        <p:spPr>
          <a:xfrm>
            <a:off x="6392331" y="35258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5" name="Google Shape;535;p49"/>
          <p:cNvSpPr/>
          <p:nvPr/>
        </p:nvSpPr>
        <p:spPr>
          <a:xfrm>
            <a:off x="7559744" y="35258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6" name="Google Shape;536;p49"/>
          <p:cNvSpPr txBox="1">
            <a:spLocks noGrp="1"/>
          </p:cNvSpPr>
          <p:nvPr>
            <p:ph type="title"/>
          </p:nvPr>
        </p:nvSpPr>
        <p:spPr>
          <a:xfrm>
            <a:off x="1722300" y="500950"/>
            <a:ext cx="75282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 ExtraLight"/>
                <a:ea typeface="Montserrat ExtraLight"/>
                <a:cs typeface="Montserrat ExtraLight"/>
                <a:sym typeface="Montserrat ExtraLight"/>
              </a:rPr>
              <a:t>|</a:t>
            </a:r>
            <a:r>
              <a:rPr lang="en-GB"/>
              <a:t> Official Sponsors</a:t>
            </a:r>
            <a:endParaRPr sz="1800"/>
          </a:p>
        </p:txBody>
      </p:sp>
      <p:pic>
        <p:nvPicPr>
          <p:cNvPr id="537" name="Google Shape;537;p49" title="NetUK2 Light Logo Lar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850" y="661475"/>
            <a:ext cx="1583752" cy="278525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9"/>
          <p:cNvSpPr/>
          <p:nvPr/>
        </p:nvSpPr>
        <p:spPr>
          <a:xfrm>
            <a:off x="5842974" y="1508845"/>
            <a:ext cx="2241000" cy="108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9" name="Google Shape;539;p49" title="68470c02b5d2c4c01f24e204_NOMINET_BM_BLACK_RGB-Small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8486" y="1643858"/>
            <a:ext cx="809975" cy="8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49"/>
          <p:cNvSpPr/>
          <p:nvPr/>
        </p:nvSpPr>
        <p:spPr>
          <a:xfrm>
            <a:off x="3435739" y="1508839"/>
            <a:ext cx="2241000" cy="108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41" name="Google Shape;541;p49" title="68470bdbd9cad3ecf3fc2f3f_lonap-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8850" y="1726621"/>
            <a:ext cx="1674775" cy="620259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49"/>
          <p:cNvSpPr/>
          <p:nvPr/>
        </p:nvSpPr>
        <p:spPr>
          <a:xfrm>
            <a:off x="1028505" y="1508839"/>
            <a:ext cx="2241000" cy="108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43" name="Google Shape;543;p49" title="6847061a3a2addd48a55d77d_linx-log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44512" y="1788176"/>
            <a:ext cx="1408986" cy="521325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49"/>
          <p:cNvSpPr/>
          <p:nvPr/>
        </p:nvSpPr>
        <p:spPr>
          <a:xfrm>
            <a:off x="555250" y="27541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5" name="Google Shape;545;p49"/>
          <p:cNvSpPr/>
          <p:nvPr/>
        </p:nvSpPr>
        <p:spPr>
          <a:xfrm>
            <a:off x="1722664" y="27541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6" name="Google Shape;546;p49"/>
          <p:cNvSpPr/>
          <p:nvPr/>
        </p:nvSpPr>
        <p:spPr>
          <a:xfrm>
            <a:off x="2890077" y="27541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7" name="Google Shape;547;p49"/>
          <p:cNvSpPr/>
          <p:nvPr/>
        </p:nvSpPr>
        <p:spPr>
          <a:xfrm>
            <a:off x="4057491" y="27541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8" name="Google Shape;548;p49"/>
          <p:cNvSpPr/>
          <p:nvPr/>
        </p:nvSpPr>
        <p:spPr>
          <a:xfrm>
            <a:off x="5224905" y="27541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9" name="Google Shape;549;p49"/>
          <p:cNvSpPr/>
          <p:nvPr/>
        </p:nvSpPr>
        <p:spPr>
          <a:xfrm>
            <a:off x="6392318" y="27541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0" name="Google Shape;550;p49"/>
          <p:cNvSpPr/>
          <p:nvPr/>
        </p:nvSpPr>
        <p:spPr>
          <a:xfrm>
            <a:off x="7559732" y="2754150"/>
            <a:ext cx="1029000" cy="61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1" name="Google Shape;551;p49" title="68470c115a7c8a64f6d23b19_amazon-logo-transparent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4750" y="2940450"/>
            <a:ext cx="809999" cy="24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49" title="68470c206358e4ed164916f7_kubus-1200x628-1 (1)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32163" y="2848405"/>
            <a:ext cx="810000" cy="427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49" title="685180281f7d67fa2b065d70_Hilco_IPv4-2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99588" y="2899950"/>
            <a:ext cx="809999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49" title="684c0cfde0bc1a7944a928c7_Arista-networks-logo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66991" y="2999359"/>
            <a:ext cx="810000" cy="125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49" title="68470c613eaffaa97b35f20a_PTX-logo - col-p-3200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34413" y="2876428"/>
            <a:ext cx="809999" cy="41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49" title="68470c779f7f5ab809090cd4_sggs-logo-no-strapline-black-at-2x-1 (1)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501813" y="2975837"/>
            <a:ext cx="810000" cy="21722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57" name="Google Shape;557;p49" title="68470c87c42d0765b9f7c8f7_interlink-logo-white-col-p-3200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651750" y="2995212"/>
            <a:ext cx="809999" cy="13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49" title="68470c956a8fa39d0df4695a_smartoptics_logo (1)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64775" y="3760021"/>
            <a:ext cx="809999" cy="14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49" title="68470ca43959f9c1537e4d40_FO_Logo_Standard_RGB_height_change-1024x150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832188" y="3774748"/>
            <a:ext cx="809999" cy="11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49" title="68470cc349ede0c4426b994d_J47Vfj_J8R-c.png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99588" y="3760034"/>
            <a:ext cx="810000" cy="147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49" title="68470cdbd7092617d77930bf_Bogons Logo (1).png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167013" y="3730572"/>
            <a:ext cx="810000" cy="206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49" title="68470ced6a8fa39d0df49391_IPXO-logo.jpg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334418" y="3658764"/>
            <a:ext cx="809998" cy="34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9" title="684c0da233b6738827992ee7_NEW_GTT_Logo_AW_Green_RGB_(3)-p-3200.jpg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649850" y="3689201"/>
            <a:ext cx="809999" cy="29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9" title="68470cfd5af59a008535392d_eunetworks-logo-250x131-1-ezgif.com-webp-to-jpg-converter.jpg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550562" y="3647423"/>
            <a:ext cx="712538" cy="372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0"/>
          <p:cNvSpPr txBox="1">
            <a:spLocks noGrp="1"/>
          </p:cNvSpPr>
          <p:nvPr>
            <p:ph type="title"/>
          </p:nvPr>
        </p:nvSpPr>
        <p:spPr>
          <a:xfrm>
            <a:off x="807900" y="1343250"/>
            <a:ext cx="7528200" cy="12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Geist Mono"/>
                <a:ea typeface="Geist Mono"/>
                <a:cs typeface="Geist Mono"/>
                <a:sym typeface="Geist Mono"/>
              </a:rPr>
              <a:t>[ See you at ]</a:t>
            </a:r>
            <a:endParaRPr sz="1800">
              <a:latin typeface="Geist Mono"/>
              <a:ea typeface="Geist Mono"/>
              <a:cs typeface="Geist Mono"/>
              <a:sym typeface="Geist Mon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latin typeface="Montserrat SemiBold"/>
                <a:ea typeface="Montserrat SemiBold"/>
                <a:cs typeface="Montserrat SemiBold"/>
                <a:sym typeface="Montserrat SemiBold"/>
              </a:rPr>
              <a:t>#NetUK3!</a:t>
            </a:r>
            <a:endParaRPr sz="4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70" name="Google Shape;570;p50"/>
          <p:cNvSpPr txBox="1">
            <a:spLocks noGrp="1"/>
          </p:cNvSpPr>
          <p:nvPr>
            <p:ph type="title"/>
          </p:nvPr>
        </p:nvSpPr>
        <p:spPr>
          <a:xfrm>
            <a:off x="807900" y="2485200"/>
            <a:ext cx="7528200" cy="12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u="sng">
                <a:latin typeface="Geist Mono SemiBold"/>
                <a:ea typeface="Geist Mono SemiBold"/>
                <a:cs typeface="Geist Mono SemiBold"/>
                <a:sym typeface="Geist Mono SemiBold"/>
              </a:rPr>
              <a:t>6–7 JULY 2026</a:t>
            </a:r>
            <a:br>
              <a:rPr lang="en-GB" sz="3000" u="sng">
                <a:latin typeface="Geist Mono SemiBold"/>
                <a:ea typeface="Geist Mono SemiBold"/>
                <a:cs typeface="Geist Mono SemiBold"/>
                <a:sym typeface="Geist Mono SemiBold"/>
              </a:rPr>
            </a:br>
            <a:r>
              <a:rPr lang="en-GB" sz="2400">
                <a:latin typeface="Geist Mono"/>
                <a:ea typeface="Geist Mono"/>
                <a:cs typeface="Geist Mono"/>
                <a:sym typeface="Geist Mono"/>
              </a:rPr>
              <a:t>The Brewery,London</a:t>
            </a:r>
            <a:endParaRPr sz="2400">
              <a:latin typeface="Geist Mono"/>
              <a:ea typeface="Geist Mono"/>
              <a:cs typeface="Geist Mono"/>
              <a:sym typeface="Geist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tUK 1 Inaugural Event Slid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Macintosh PowerPoint</Application>
  <PresentationFormat>On-screen Show (16:9)</PresentationFormat>
  <Paragraphs>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Montserrat</vt:lpstr>
      <vt:lpstr>Geist Mono SemiBold</vt:lpstr>
      <vt:lpstr>Geist Mono</vt:lpstr>
      <vt:lpstr>Montserrat SemiBold</vt:lpstr>
      <vt:lpstr>Montserrat ExtraLight</vt:lpstr>
      <vt:lpstr>Arial</vt:lpstr>
      <vt:lpstr>NetUK 1 Inaugural Event Slides</vt:lpstr>
      <vt:lpstr>Day 2 wrap-up Richard Irving, NetUK/LONAP</vt:lpstr>
      <vt:lpstr>#NetUK2 Event Survey</vt:lpstr>
      <vt:lpstr>| Official Sponsors</vt:lpstr>
      <vt:lpstr>[ See you at ] #NetUK3!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Matthew Jepp</cp:lastModifiedBy>
  <cp:revision>2</cp:revision>
  <dcterms:modified xsi:type="dcterms:W3CDTF">2025-07-07T09:09:14Z</dcterms:modified>
</cp:coreProperties>
</file>